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3"/>
  </p:notesMasterIdLst>
  <p:handoutMasterIdLst>
    <p:handoutMasterId r:id="rId24"/>
  </p:handoutMasterIdLst>
  <p:sldIdLst>
    <p:sldId id="256" r:id="rId2"/>
    <p:sldId id="257" r:id="rId3"/>
    <p:sldId id="258" r:id="rId4"/>
    <p:sldId id="259" r:id="rId5"/>
    <p:sldId id="260" r:id="rId6"/>
    <p:sldId id="268" r:id="rId7"/>
    <p:sldId id="265" r:id="rId8"/>
    <p:sldId id="272" r:id="rId9"/>
    <p:sldId id="264" r:id="rId10"/>
    <p:sldId id="263" r:id="rId11"/>
    <p:sldId id="266" r:id="rId12"/>
    <p:sldId id="275" r:id="rId13"/>
    <p:sldId id="276" r:id="rId14"/>
    <p:sldId id="269" r:id="rId15"/>
    <p:sldId id="271" r:id="rId16"/>
    <p:sldId id="274" r:id="rId17"/>
    <p:sldId id="273" r:id="rId18"/>
    <p:sldId id="270" r:id="rId19"/>
    <p:sldId id="280" r:id="rId20"/>
    <p:sldId id="281" r:id="rId21"/>
    <p:sldId id="28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560"/>
    <a:srgbClr val="F0720A"/>
    <a:srgbClr val="FF3399"/>
    <a:srgbClr val="429F00"/>
    <a:srgbClr val="ED49B2"/>
    <a:srgbClr val="D8D4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15" autoAdjust="0"/>
  </p:normalViewPr>
  <p:slideViewPr>
    <p:cSldViewPr>
      <p:cViewPr varScale="1">
        <p:scale>
          <a:sx n="66" d="100"/>
          <a:sy n="66" d="100"/>
        </p:scale>
        <p:origin x="-1416"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76"/>
    </p:cViewPr>
  </p:sorterViewPr>
  <p:notesViewPr>
    <p:cSldViewPr>
      <p:cViewPr varScale="1">
        <p:scale>
          <a:sx n="57" d="100"/>
          <a:sy n="57" d="100"/>
        </p:scale>
        <p:origin x="-2802" y="-96"/>
      </p:cViewPr>
      <p:guideLst>
        <p:guide orient="horz" pos="2880"/>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1C31E1A-9CFE-4049-B7AB-F9C2C25C1438}" type="datetimeFigureOut">
              <a:rPr lang="en-GB" smtClean="0"/>
              <a:t>12/09/2019</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BD07F89-27A3-4770-817B-60E637EFA251}" type="slidenum">
              <a:rPr lang="en-GB" smtClean="0"/>
              <a:t>‹#›</a:t>
            </a:fld>
            <a:endParaRPr lang="en-GB"/>
          </a:p>
        </p:txBody>
      </p:sp>
    </p:spTree>
    <p:extLst>
      <p:ext uri="{BB962C8B-B14F-4D97-AF65-F5344CB8AC3E}">
        <p14:creationId xmlns:p14="http://schemas.microsoft.com/office/powerpoint/2010/main" val="2172464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092" cy="4577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5275" y="0"/>
            <a:ext cx="2971092" cy="457712"/>
          </a:xfrm>
          <a:prstGeom prst="rect">
            <a:avLst/>
          </a:prstGeom>
        </p:spPr>
        <p:txBody>
          <a:bodyPr vert="horz" lIns="91440" tIns="45720" rIns="91440" bIns="45720" rtlCol="0"/>
          <a:lstStyle>
            <a:lvl1pPr algn="r">
              <a:defRPr sz="1200"/>
            </a:lvl1pPr>
          </a:lstStyle>
          <a:p>
            <a:fld id="{CBFC1337-B1C4-4400-8462-BB8DC0EA8FEE}" type="datetimeFigureOut">
              <a:rPr lang="en-GB" smtClean="0"/>
              <a:t>12/09/2019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637" y="4343144"/>
            <a:ext cx="5486727" cy="41150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4826"/>
            <a:ext cx="2971092" cy="4577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5275" y="8684826"/>
            <a:ext cx="2971092" cy="457711"/>
          </a:xfrm>
          <a:prstGeom prst="rect">
            <a:avLst/>
          </a:prstGeom>
        </p:spPr>
        <p:txBody>
          <a:bodyPr vert="horz" lIns="91440" tIns="45720" rIns="91440" bIns="45720" rtlCol="0" anchor="b"/>
          <a:lstStyle>
            <a:lvl1pPr algn="r">
              <a:defRPr sz="1200"/>
            </a:lvl1pPr>
          </a:lstStyle>
          <a:p>
            <a:fld id="{7E9AAD57-86C3-4578-A24C-E5D49407DC56}" type="slidenum">
              <a:rPr lang="en-GB" smtClean="0"/>
              <a:t>‹#›</a:t>
            </a:fld>
            <a:endParaRPr lang="en-GB"/>
          </a:p>
        </p:txBody>
      </p:sp>
    </p:spTree>
    <p:extLst>
      <p:ext uri="{BB962C8B-B14F-4D97-AF65-F5344CB8AC3E}">
        <p14:creationId xmlns:p14="http://schemas.microsoft.com/office/powerpoint/2010/main" val="969500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9AAD57-86C3-4578-A24C-E5D49407DC56}" type="slidenum">
              <a:rPr lang="en-GB" smtClean="0"/>
              <a:t>1</a:t>
            </a:fld>
            <a:endParaRPr lang="en-GB"/>
          </a:p>
        </p:txBody>
      </p:sp>
    </p:spTree>
    <p:extLst>
      <p:ext uri="{BB962C8B-B14F-4D97-AF65-F5344CB8AC3E}">
        <p14:creationId xmlns:p14="http://schemas.microsoft.com/office/powerpoint/2010/main" val="622461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A3899E7-E17D-4065-8D56-5AA3FF4932D4}" type="datetimeFigureOut">
              <a:rPr lang="en-GB" smtClean="0"/>
              <a:t>12/09/2019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C30A82-2554-496B-8F87-1CB7FEE6F81B}" type="slidenum">
              <a:rPr lang="en-GB" smtClean="0"/>
              <a:t>‹#›</a:t>
            </a:fld>
            <a:endParaRPr lang="en-GB"/>
          </a:p>
        </p:txBody>
      </p:sp>
    </p:spTree>
    <p:extLst>
      <p:ext uri="{BB962C8B-B14F-4D97-AF65-F5344CB8AC3E}">
        <p14:creationId xmlns:p14="http://schemas.microsoft.com/office/powerpoint/2010/main" val="21732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A3899E7-E17D-4065-8D56-5AA3FF4932D4}" type="datetimeFigureOut">
              <a:rPr lang="en-GB" smtClean="0"/>
              <a:t>12/09/2019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C30A82-2554-496B-8F87-1CB7FEE6F81B}" type="slidenum">
              <a:rPr lang="en-GB" smtClean="0"/>
              <a:t>‹#›</a:t>
            </a:fld>
            <a:endParaRPr lang="en-GB"/>
          </a:p>
        </p:txBody>
      </p:sp>
    </p:spTree>
    <p:extLst>
      <p:ext uri="{BB962C8B-B14F-4D97-AF65-F5344CB8AC3E}">
        <p14:creationId xmlns:p14="http://schemas.microsoft.com/office/powerpoint/2010/main" val="3297057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A3899E7-E17D-4065-8D56-5AA3FF4932D4}" type="datetimeFigureOut">
              <a:rPr lang="en-GB" smtClean="0"/>
              <a:t>12/09/2019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C30A82-2554-496B-8F87-1CB7FEE6F81B}" type="slidenum">
              <a:rPr lang="en-GB" smtClean="0"/>
              <a:t>‹#›</a:t>
            </a:fld>
            <a:endParaRPr lang="en-GB"/>
          </a:p>
        </p:txBody>
      </p:sp>
    </p:spTree>
    <p:extLst>
      <p:ext uri="{BB962C8B-B14F-4D97-AF65-F5344CB8AC3E}">
        <p14:creationId xmlns:p14="http://schemas.microsoft.com/office/powerpoint/2010/main" val="1202757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A3899E7-E17D-4065-8D56-5AA3FF4932D4}" type="datetimeFigureOut">
              <a:rPr lang="en-GB" smtClean="0"/>
              <a:t>12/09/2019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C30A82-2554-496B-8F87-1CB7FEE6F81B}" type="slidenum">
              <a:rPr lang="en-GB" smtClean="0"/>
              <a:t>‹#›</a:t>
            </a:fld>
            <a:endParaRPr lang="en-GB"/>
          </a:p>
        </p:txBody>
      </p:sp>
    </p:spTree>
    <p:extLst>
      <p:ext uri="{BB962C8B-B14F-4D97-AF65-F5344CB8AC3E}">
        <p14:creationId xmlns:p14="http://schemas.microsoft.com/office/powerpoint/2010/main" val="1360545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3899E7-E17D-4065-8D56-5AA3FF4932D4}" type="datetimeFigureOut">
              <a:rPr lang="en-GB" smtClean="0"/>
              <a:t>12/09/2019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C30A82-2554-496B-8F87-1CB7FEE6F81B}" type="slidenum">
              <a:rPr lang="en-GB" smtClean="0"/>
              <a:t>‹#›</a:t>
            </a:fld>
            <a:endParaRPr lang="en-GB"/>
          </a:p>
        </p:txBody>
      </p:sp>
    </p:spTree>
    <p:extLst>
      <p:ext uri="{BB962C8B-B14F-4D97-AF65-F5344CB8AC3E}">
        <p14:creationId xmlns:p14="http://schemas.microsoft.com/office/powerpoint/2010/main" val="1159106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A3899E7-E17D-4065-8D56-5AA3FF4932D4}" type="datetimeFigureOut">
              <a:rPr lang="en-GB" smtClean="0"/>
              <a:t>12/09/2019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C30A82-2554-496B-8F87-1CB7FEE6F81B}" type="slidenum">
              <a:rPr lang="en-GB" smtClean="0"/>
              <a:t>‹#›</a:t>
            </a:fld>
            <a:endParaRPr lang="en-GB"/>
          </a:p>
        </p:txBody>
      </p:sp>
    </p:spTree>
    <p:extLst>
      <p:ext uri="{BB962C8B-B14F-4D97-AF65-F5344CB8AC3E}">
        <p14:creationId xmlns:p14="http://schemas.microsoft.com/office/powerpoint/2010/main" val="1222136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A3899E7-E17D-4065-8D56-5AA3FF4932D4}" type="datetimeFigureOut">
              <a:rPr lang="en-GB" smtClean="0"/>
              <a:t>12/09/2019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EC30A82-2554-496B-8F87-1CB7FEE6F81B}" type="slidenum">
              <a:rPr lang="en-GB" smtClean="0"/>
              <a:t>‹#›</a:t>
            </a:fld>
            <a:endParaRPr lang="en-GB"/>
          </a:p>
        </p:txBody>
      </p:sp>
    </p:spTree>
    <p:extLst>
      <p:ext uri="{BB962C8B-B14F-4D97-AF65-F5344CB8AC3E}">
        <p14:creationId xmlns:p14="http://schemas.microsoft.com/office/powerpoint/2010/main" val="2807626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A3899E7-E17D-4065-8D56-5AA3FF4932D4}" type="datetimeFigureOut">
              <a:rPr lang="en-GB" smtClean="0"/>
              <a:t>12/09/2019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EC30A82-2554-496B-8F87-1CB7FEE6F81B}" type="slidenum">
              <a:rPr lang="en-GB" smtClean="0"/>
              <a:t>‹#›</a:t>
            </a:fld>
            <a:endParaRPr lang="en-GB"/>
          </a:p>
        </p:txBody>
      </p:sp>
    </p:spTree>
    <p:extLst>
      <p:ext uri="{BB962C8B-B14F-4D97-AF65-F5344CB8AC3E}">
        <p14:creationId xmlns:p14="http://schemas.microsoft.com/office/powerpoint/2010/main" val="830405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3899E7-E17D-4065-8D56-5AA3FF4932D4}" type="datetimeFigureOut">
              <a:rPr lang="en-GB" smtClean="0"/>
              <a:t>12/09/2019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EC30A82-2554-496B-8F87-1CB7FEE6F81B}" type="slidenum">
              <a:rPr lang="en-GB" smtClean="0"/>
              <a:t>‹#›</a:t>
            </a:fld>
            <a:endParaRPr lang="en-GB"/>
          </a:p>
        </p:txBody>
      </p:sp>
    </p:spTree>
    <p:extLst>
      <p:ext uri="{BB962C8B-B14F-4D97-AF65-F5344CB8AC3E}">
        <p14:creationId xmlns:p14="http://schemas.microsoft.com/office/powerpoint/2010/main" val="601679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3899E7-E17D-4065-8D56-5AA3FF4932D4}" type="datetimeFigureOut">
              <a:rPr lang="en-GB" smtClean="0"/>
              <a:t>12/09/2019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C30A82-2554-496B-8F87-1CB7FEE6F81B}" type="slidenum">
              <a:rPr lang="en-GB" smtClean="0"/>
              <a:t>‹#›</a:t>
            </a:fld>
            <a:endParaRPr lang="en-GB"/>
          </a:p>
        </p:txBody>
      </p:sp>
    </p:spTree>
    <p:extLst>
      <p:ext uri="{BB962C8B-B14F-4D97-AF65-F5344CB8AC3E}">
        <p14:creationId xmlns:p14="http://schemas.microsoft.com/office/powerpoint/2010/main" val="1727811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3899E7-E17D-4065-8D56-5AA3FF4932D4}" type="datetimeFigureOut">
              <a:rPr lang="en-GB" smtClean="0"/>
              <a:t>12/09/2019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C30A82-2554-496B-8F87-1CB7FEE6F81B}" type="slidenum">
              <a:rPr lang="en-GB" smtClean="0"/>
              <a:t>‹#›</a:t>
            </a:fld>
            <a:endParaRPr lang="en-GB"/>
          </a:p>
        </p:txBody>
      </p:sp>
    </p:spTree>
    <p:extLst>
      <p:ext uri="{BB962C8B-B14F-4D97-AF65-F5344CB8AC3E}">
        <p14:creationId xmlns:p14="http://schemas.microsoft.com/office/powerpoint/2010/main" val="1557614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3899E7-E17D-4065-8D56-5AA3FF4932D4}" type="datetimeFigureOut">
              <a:rPr lang="en-GB" smtClean="0"/>
              <a:t>12/09/2019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30A82-2554-496B-8F87-1CB7FEE6F81B}" type="slidenum">
              <a:rPr lang="en-GB" smtClean="0"/>
              <a:t>‹#›</a:t>
            </a:fld>
            <a:endParaRPr lang="en-GB"/>
          </a:p>
        </p:txBody>
      </p:sp>
    </p:spTree>
    <p:extLst>
      <p:ext uri="{BB962C8B-B14F-4D97-AF65-F5344CB8AC3E}">
        <p14:creationId xmlns:p14="http://schemas.microsoft.com/office/powerpoint/2010/main" val="37298437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12.xml"/><Relationship Id="rId18" Type="http://schemas.openxmlformats.org/officeDocument/2006/relationships/slide" Target="slide17.xml"/><Relationship Id="rId3" Type="http://schemas.openxmlformats.org/officeDocument/2006/relationships/slide" Target="slide2.xml"/><Relationship Id="rId21" Type="http://schemas.openxmlformats.org/officeDocument/2006/relationships/slide" Target="slide20.xml"/><Relationship Id="rId7" Type="http://schemas.openxmlformats.org/officeDocument/2006/relationships/slide" Target="slide6.xml"/><Relationship Id="rId12" Type="http://schemas.openxmlformats.org/officeDocument/2006/relationships/slide" Target="slide11.xml"/><Relationship Id="rId17" Type="http://schemas.openxmlformats.org/officeDocument/2006/relationships/slide" Target="slide16.xml"/><Relationship Id="rId2" Type="http://schemas.openxmlformats.org/officeDocument/2006/relationships/notesSlide" Target="../notesSlides/notesSlide1.xml"/><Relationship Id="rId16" Type="http://schemas.openxmlformats.org/officeDocument/2006/relationships/slide" Target="slide15.xml"/><Relationship Id="rId20" Type="http://schemas.openxmlformats.org/officeDocument/2006/relationships/slide" Target="slide19.xml"/><Relationship Id="rId1" Type="http://schemas.openxmlformats.org/officeDocument/2006/relationships/slideLayout" Target="../slideLayouts/slideLayout1.xml"/><Relationship Id="rId6" Type="http://schemas.openxmlformats.org/officeDocument/2006/relationships/slide" Target="slide5.xml"/><Relationship Id="rId11" Type="http://schemas.openxmlformats.org/officeDocument/2006/relationships/slide" Target="slide10.xml"/><Relationship Id="rId5" Type="http://schemas.openxmlformats.org/officeDocument/2006/relationships/slide" Target="slide4.xml"/><Relationship Id="rId15" Type="http://schemas.openxmlformats.org/officeDocument/2006/relationships/slide" Target="slide14.xml"/><Relationship Id="rId23" Type="http://schemas.openxmlformats.org/officeDocument/2006/relationships/image" Target="../media/image1.png"/><Relationship Id="rId10" Type="http://schemas.openxmlformats.org/officeDocument/2006/relationships/slide" Target="slide9.xml"/><Relationship Id="rId19" Type="http://schemas.openxmlformats.org/officeDocument/2006/relationships/slide" Target="slide18.xml"/><Relationship Id="rId4" Type="http://schemas.openxmlformats.org/officeDocument/2006/relationships/slide" Target="slide3.xml"/><Relationship Id="rId9" Type="http://schemas.openxmlformats.org/officeDocument/2006/relationships/slide" Target="slide8.xml"/><Relationship Id="rId14" Type="http://schemas.openxmlformats.org/officeDocument/2006/relationships/slide" Target="slide13.xml"/><Relationship Id="rId22" Type="http://schemas.openxmlformats.org/officeDocument/2006/relationships/slide" Target="slide2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641822"/>
            <a:ext cx="7772400" cy="936104"/>
          </a:xfrm>
        </p:spPr>
        <p:txBody>
          <a:bodyPr>
            <a:prstTxWarp prst="textArchUp">
              <a:avLst/>
            </a:prstTxWarp>
          </a:bodyPr>
          <a:lstStyle/>
          <a:p>
            <a:r>
              <a:rPr lang="en-US" dirty="0" smtClean="0">
                <a:solidFill>
                  <a:srgbClr val="00C560"/>
                </a:solidFill>
                <a:latin typeface="Arial Rounded MT Bold" panose="020F0704030504030204" pitchFamily="34" charset="0"/>
              </a:rPr>
              <a:t>Riddles of the Day</a:t>
            </a:r>
            <a:endParaRPr lang="en-GB" dirty="0">
              <a:solidFill>
                <a:srgbClr val="00C560"/>
              </a:solidFill>
              <a:latin typeface="Arial Rounded MT Bold" panose="020F0704030504030204" pitchFamily="34" charset="0"/>
            </a:endParaRPr>
          </a:p>
        </p:txBody>
      </p:sp>
      <p:sp>
        <p:nvSpPr>
          <p:cNvPr id="4" name="Rounded Rectangle 3">
            <a:hlinkClick r:id="rId3" action="ppaction://hlinksldjump"/>
          </p:cNvPr>
          <p:cNvSpPr/>
          <p:nvPr/>
        </p:nvSpPr>
        <p:spPr>
          <a:xfrm>
            <a:off x="1475656" y="1160628"/>
            <a:ext cx="1280864" cy="834596"/>
          </a:xfrm>
          <a:prstGeom prst="roundRect">
            <a:avLst/>
          </a:prstGeom>
          <a:solidFill>
            <a:srgbClr val="C00000"/>
          </a:solidFill>
          <a:ln/>
          <a:scene3d>
            <a:camera prst="isometricOffAxis1Righ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3200" dirty="0" smtClean="0">
                <a:solidFill>
                  <a:schemeClr val="tx1"/>
                </a:solidFill>
              </a:rPr>
              <a:t>8s</a:t>
            </a:r>
            <a:endParaRPr lang="en-GB" sz="3200" dirty="0">
              <a:solidFill>
                <a:schemeClr val="tx1"/>
              </a:solidFill>
            </a:endParaRPr>
          </a:p>
        </p:txBody>
      </p:sp>
      <p:sp>
        <p:nvSpPr>
          <p:cNvPr id="9" name="Rounded Rectangle 8">
            <a:hlinkClick r:id="rId4" action="ppaction://hlinksldjump"/>
          </p:cNvPr>
          <p:cNvSpPr/>
          <p:nvPr/>
        </p:nvSpPr>
        <p:spPr>
          <a:xfrm>
            <a:off x="1475656" y="2195827"/>
            <a:ext cx="1270279" cy="834596"/>
          </a:xfrm>
          <a:prstGeom prst="roundRect">
            <a:avLst/>
          </a:prstGeom>
          <a:solidFill>
            <a:srgbClr val="FFC000"/>
          </a:solidFill>
          <a:ln/>
          <a:scene3d>
            <a:camera prst="isometricOffAxis1Righ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000" b="1" dirty="0" smtClean="0">
                <a:solidFill>
                  <a:schemeClr val="tx1"/>
                </a:solidFill>
              </a:rPr>
              <a:t>2 Fathers 2 Sons</a:t>
            </a:r>
            <a:endParaRPr lang="en-GB" sz="2000" b="1" dirty="0">
              <a:solidFill>
                <a:schemeClr val="tx1"/>
              </a:solidFill>
            </a:endParaRPr>
          </a:p>
        </p:txBody>
      </p:sp>
      <p:sp>
        <p:nvSpPr>
          <p:cNvPr id="10" name="Rounded Rectangle 9">
            <a:hlinkClick r:id="rId5" action="ppaction://hlinksldjump"/>
          </p:cNvPr>
          <p:cNvSpPr/>
          <p:nvPr/>
        </p:nvSpPr>
        <p:spPr>
          <a:xfrm>
            <a:off x="1475656" y="3231026"/>
            <a:ext cx="1282677" cy="834596"/>
          </a:xfrm>
          <a:prstGeom prst="roundRect">
            <a:avLst/>
          </a:prstGeom>
          <a:solidFill>
            <a:srgbClr val="FF3399"/>
          </a:solidFill>
          <a:ln/>
          <a:scene3d>
            <a:camera prst="isometricOffAxis1Righ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000" b="1" dirty="0" smtClean="0">
                <a:solidFill>
                  <a:schemeClr val="tx1"/>
                </a:solidFill>
              </a:rPr>
              <a:t>Global Logistics</a:t>
            </a:r>
            <a:endParaRPr lang="en-GB" sz="2000" b="1" dirty="0">
              <a:solidFill>
                <a:schemeClr val="tx1"/>
              </a:solidFill>
            </a:endParaRPr>
          </a:p>
        </p:txBody>
      </p:sp>
      <p:sp>
        <p:nvSpPr>
          <p:cNvPr id="11" name="Rounded Rectangle 10">
            <a:hlinkClick r:id="rId6" action="ppaction://hlinksldjump"/>
          </p:cNvPr>
          <p:cNvSpPr/>
          <p:nvPr/>
        </p:nvSpPr>
        <p:spPr>
          <a:xfrm>
            <a:off x="1475656" y="4266225"/>
            <a:ext cx="1282677" cy="834596"/>
          </a:xfrm>
          <a:prstGeom prst="roundRect">
            <a:avLst/>
          </a:prstGeom>
          <a:solidFill>
            <a:srgbClr val="00B050"/>
          </a:solidFill>
          <a:ln/>
          <a:scene3d>
            <a:camera prst="isometricOffAxis1Righ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000" b="1" dirty="0" smtClean="0">
                <a:solidFill>
                  <a:sysClr val="windowText" lastClr="000000"/>
                </a:solidFill>
              </a:rPr>
              <a:t>Invisible Apple</a:t>
            </a:r>
            <a:endParaRPr lang="en-GB" sz="2000" b="1" dirty="0">
              <a:solidFill>
                <a:sysClr val="windowText" lastClr="000000"/>
              </a:solidFill>
            </a:endParaRPr>
          </a:p>
        </p:txBody>
      </p:sp>
      <p:sp>
        <p:nvSpPr>
          <p:cNvPr id="12" name="Rounded Rectangle 11">
            <a:hlinkClick r:id="rId7" action="ppaction://hlinksldjump"/>
          </p:cNvPr>
          <p:cNvSpPr/>
          <p:nvPr/>
        </p:nvSpPr>
        <p:spPr>
          <a:xfrm>
            <a:off x="1475656" y="5301425"/>
            <a:ext cx="1282677" cy="834596"/>
          </a:xfrm>
          <a:prstGeom prst="roundRect">
            <a:avLst/>
          </a:prstGeom>
          <a:solidFill>
            <a:srgbClr val="F0720A"/>
          </a:solidFill>
          <a:ln/>
          <a:scene3d>
            <a:camera prst="isometricOffAxis1Righ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000" b="1" dirty="0" smtClean="0">
                <a:solidFill>
                  <a:sysClr val="windowText" lastClr="000000"/>
                </a:solidFill>
              </a:rPr>
              <a:t>Train Puzzle</a:t>
            </a:r>
            <a:endParaRPr lang="en-GB" sz="2000" b="1" dirty="0">
              <a:solidFill>
                <a:sysClr val="windowText" lastClr="000000"/>
              </a:solidFill>
            </a:endParaRPr>
          </a:p>
        </p:txBody>
      </p:sp>
      <p:sp>
        <p:nvSpPr>
          <p:cNvPr id="13" name="Rounded Rectangle 12">
            <a:hlinkClick r:id="rId8" action="ppaction://hlinksldjump"/>
          </p:cNvPr>
          <p:cNvSpPr/>
          <p:nvPr/>
        </p:nvSpPr>
        <p:spPr>
          <a:xfrm flipH="1">
            <a:off x="3059832" y="1027905"/>
            <a:ext cx="1280864" cy="834596"/>
          </a:xfrm>
          <a:prstGeom prst="roundRect">
            <a:avLst/>
          </a:prstGeom>
          <a:solidFill>
            <a:srgbClr val="7030A0"/>
          </a:solidFill>
          <a:ln/>
          <a:scene3d>
            <a:camera prst="isometricOffAxis1Righ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000" b="1" dirty="0" smtClean="0">
                <a:solidFill>
                  <a:schemeClr val="tx1"/>
                </a:solidFill>
              </a:rPr>
              <a:t> Story Time</a:t>
            </a:r>
            <a:endParaRPr lang="en-GB" sz="2000" b="1" dirty="0">
              <a:solidFill>
                <a:schemeClr val="tx1"/>
              </a:solidFill>
            </a:endParaRPr>
          </a:p>
        </p:txBody>
      </p:sp>
      <p:sp>
        <p:nvSpPr>
          <p:cNvPr id="14" name="Rounded Rectangle 13">
            <a:hlinkClick r:id="rId9" action="ppaction://hlinksldjump"/>
          </p:cNvPr>
          <p:cNvSpPr/>
          <p:nvPr/>
        </p:nvSpPr>
        <p:spPr>
          <a:xfrm flipH="1">
            <a:off x="3059832" y="2229356"/>
            <a:ext cx="1280864" cy="834596"/>
          </a:xfrm>
          <a:prstGeom prst="roundRect">
            <a:avLst/>
          </a:prstGeom>
          <a:solidFill>
            <a:srgbClr val="0070C0"/>
          </a:solidFill>
          <a:ln/>
          <a:scene3d>
            <a:camera prst="isometricOffAxis1Righ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solidFill>
                  <a:sysClr val="windowText" lastClr="000000"/>
                </a:solidFill>
              </a:rPr>
              <a:t>Code Breaker</a:t>
            </a:r>
            <a:endParaRPr lang="en-GB" sz="2000" b="1" dirty="0">
              <a:solidFill>
                <a:sysClr val="windowText" lastClr="000000"/>
              </a:solidFill>
            </a:endParaRPr>
          </a:p>
        </p:txBody>
      </p:sp>
      <p:sp>
        <p:nvSpPr>
          <p:cNvPr id="15" name="Rounded Rectangle 14">
            <a:hlinkClick r:id="rId10" action="ppaction://hlinksldjump"/>
          </p:cNvPr>
          <p:cNvSpPr/>
          <p:nvPr/>
        </p:nvSpPr>
        <p:spPr>
          <a:xfrm flipH="1">
            <a:off x="3059832" y="3243898"/>
            <a:ext cx="1280864" cy="834596"/>
          </a:xfrm>
          <a:prstGeom prst="roundRect">
            <a:avLst/>
          </a:prstGeom>
          <a:solidFill>
            <a:srgbClr val="C00000"/>
          </a:solidFill>
          <a:ln/>
          <a:scene3d>
            <a:camera prst="isometricOffAxis1Righ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solidFill>
                  <a:sysClr val="windowText" lastClr="000000"/>
                </a:solidFill>
              </a:rPr>
              <a:t>Weight</a:t>
            </a:r>
            <a:endParaRPr lang="en-GB" sz="2000" b="1" dirty="0">
              <a:solidFill>
                <a:sysClr val="windowText" lastClr="000000"/>
              </a:solidFill>
            </a:endParaRPr>
          </a:p>
        </p:txBody>
      </p:sp>
      <p:sp>
        <p:nvSpPr>
          <p:cNvPr id="16" name="Rounded Rectangle 15">
            <a:hlinkClick r:id="rId11" action="ppaction://hlinksldjump"/>
          </p:cNvPr>
          <p:cNvSpPr/>
          <p:nvPr/>
        </p:nvSpPr>
        <p:spPr>
          <a:xfrm flipH="1">
            <a:off x="3059832" y="4285534"/>
            <a:ext cx="1280864" cy="834596"/>
          </a:xfrm>
          <a:prstGeom prst="roundRect">
            <a:avLst/>
          </a:prstGeom>
          <a:solidFill>
            <a:srgbClr val="FFC000"/>
          </a:solidFill>
          <a:ln/>
          <a:scene3d>
            <a:camera prst="isometricOffAxis1Righ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solidFill>
                  <a:sysClr val="windowText" lastClr="000000"/>
                </a:solidFill>
              </a:rPr>
              <a:t>Spot the  Error</a:t>
            </a:r>
            <a:endParaRPr lang="en-GB" sz="2000" b="1" dirty="0">
              <a:solidFill>
                <a:sysClr val="windowText" lastClr="000000"/>
              </a:solidFill>
            </a:endParaRPr>
          </a:p>
        </p:txBody>
      </p:sp>
      <p:sp>
        <p:nvSpPr>
          <p:cNvPr id="17" name="Rounded Rectangle 16">
            <a:hlinkClick r:id="rId12" action="ppaction://hlinksldjump"/>
          </p:cNvPr>
          <p:cNvSpPr/>
          <p:nvPr/>
        </p:nvSpPr>
        <p:spPr>
          <a:xfrm flipH="1">
            <a:off x="3059832" y="5327170"/>
            <a:ext cx="1280864" cy="834596"/>
          </a:xfrm>
          <a:prstGeom prst="roundRect">
            <a:avLst/>
          </a:prstGeom>
          <a:solidFill>
            <a:srgbClr val="FF3399"/>
          </a:solidFill>
          <a:ln/>
          <a:scene3d>
            <a:camera prst="isometricOffAxis1Righ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solidFill>
                  <a:sysClr val="windowText" lastClr="000000"/>
                </a:solidFill>
              </a:rPr>
              <a:t>Brain Teaser</a:t>
            </a:r>
            <a:endParaRPr lang="en-GB" sz="2000" b="1" dirty="0">
              <a:solidFill>
                <a:sysClr val="windowText" lastClr="000000"/>
              </a:solidFill>
            </a:endParaRPr>
          </a:p>
        </p:txBody>
      </p:sp>
      <p:sp>
        <p:nvSpPr>
          <p:cNvPr id="18" name="Rounded Rectangle 17">
            <a:hlinkClick r:id="rId13" action="ppaction://hlinksldjump"/>
          </p:cNvPr>
          <p:cNvSpPr/>
          <p:nvPr/>
        </p:nvSpPr>
        <p:spPr>
          <a:xfrm>
            <a:off x="4788023" y="1126909"/>
            <a:ext cx="1285123" cy="834596"/>
          </a:xfrm>
          <a:prstGeom prst="roundRect">
            <a:avLst/>
          </a:prstGeom>
          <a:solidFill>
            <a:srgbClr val="00B050"/>
          </a:solidFill>
          <a:ln/>
          <a:scene3d>
            <a:camera prst="isometricOffAxis2Lef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000" b="1" dirty="0" smtClean="0">
                <a:solidFill>
                  <a:sysClr val="windowText" lastClr="000000"/>
                </a:solidFill>
              </a:rPr>
              <a:t>Word Puzzle</a:t>
            </a:r>
            <a:endParaRPr lang="en-GB" sz="2000" b="1" dirty="0">
              <a:solidFill>
                <a:sysClr val="windowText" lastClr="000000"/>
              </a:solidFill>
            </a:endParaRPr>
          </a:p>
        </p:txBody>
      </p:sp>
      <p:sp>
        <p:nvSpPr>
          <p:cNvPr id="19" name="Rounded Rectangle 18">
            <a:hlinkClick r:id="rId14" action="ppaction://hlinksldjump"/>
          </p:cNvPr>
          <p:cNvSpPr/>
          <p:nvPr/>
        </p:nvSpPr>
        <p:spPr>
          <a:xfrm>
            <a:off x="4788024" y="2229356"/>
            <a:ext cx="1320214" cy="834596"/>
          </a:xfrm>
          <a:prstGeom prst="roundRect">
            <a:avLst/>
          </a:prstGeom>
          <a:solidFill>
            <a:srgbClr val="C00000"/>
          </a:solidFill>
          <a:ln/>
          <a:scene3d>
            <a:camera prst="isometricOffAxis2Lef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000" b="1" dirty="0" smtClean="0">
                <a:solidFill>
                  <a:sysClr val="windowText" lastClr="000000"/>
                </a:solidFill>
              </a:rPr>
              <a:t>Word</a:t>
            </a:r>
            <a:endParaRPr lang="en-GB" sz="2000" b="1" dirty="0">
              <a:solidFill>
                <a:sysClr val="windowText" lastClr="000000"/>
              </a:solidFill>
            </a:endParaRPr>
          </a:p>
        </p:txBody>
      </p:sp>
      <p:sp>
        <p:nvSpPr>
          <p:cNvPr id="20" name="Rounded Rectangle 19">
            <a:hlinkClick r:id="rId15" action="ppaction://hlinksldjump"/>
          </p:cNvPr>
          <p:cNvSpPr/>
          <p:nvPr/>
        </p:nvSpPr>
        <p:spPr>
          <a:xfrm>
            <a:off x="4823114" y="3261960"/>
            <a:ext cx="1285123" cy="834596"/>
          </a:xfrm>
          <a:prstGeom prst="roundRect">
            <a:avLst/>
          </a:prstGeom>
          <a:solidFill>
            <a:srgbClr val="0070C0"/>
          </a:solidFill>
          <a:ln/>
          <a:scene3d>
            <a:camera prst="isometricOffAxis2Lef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000" b="1" dirty="0" smtClean="0">
                <a:solidFill>
                  <a:sysClr val="windowText" lastClr="000000"/>
                </a:solidFill>
              </a:rPr>
              <a:t>Weird Words</a:t>
            </a:r>
            <a:endParaRPr lang="en-GB" sz="2000" b="1" dirty="0">
              <a:solidFill>
                <a:sysClr val="windowText" lastClr="000000"/>
              </a:solidFill>
            </a:endParaRPr>
          </a:p>
        </p:txBody>
      </p:sp>
      <p:sp>
        <p:nvSpPr>
          <p:cNvPr id="21" name="Rounded Rectangle 20">
            <a:hlinkClick r:id="rId16" action="ppaction://hlinksldjump"/>
          </p:cNvPr>
          <p:cNvSpPr/>
          <p:nvPr/>
        </p:nvSpPr>
        <p:spPr>
          <a:xfrm>
            <a:off x="4897251" y="4285534"/>
            <a:ext cx="1210986" cy="834596"/>
          </a:xfrm>
          <a:prstGeom prst="roundRect">
            <a:avLst/>
          </a:prstGeom>
          <a:solidFill>
            <a:srgbClr val="C00000"/>
          </a:solidFill>
          <a:ln/>
          <a:scene3d>
            <a:camera prst="isometricOffAxis2Lef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000" b="1" dirty="0" smtClean="0">
                <a:solidFill>
                  <a:sysClr val="windowText" lastClr="000000"/>
                </a:solidFill>
              </a:rPr>
              <a:t>Who Am I</a:t>
            </a:r>
            <a:endParaRPr lang="en-GB" sz="2000" b="1" dirty="0">
              <a:solidFill>
                <a:sysClr val="windowText" lastClr="000000"/>
              </a:solidFill>
            </a:endParaRPr>
          </a:p>
        </p:txBody>
      </p:sp>
      <p:sp>
        <p:nvSpPr>
          <p:cNvPr id="22" name="Rounded Rectangle 21">
            <a:hlinkClick r:id="rId17" action="ppaction://hlinksldjump"/>
          </p:cNvPr>
          <p:cNvSpPr/>
          <p:nvPr/>
        </p:nvSpPr>
        <p:spPr>
          <a:xfrm>
            <a:off x="4794447" y="5327170"/>
            <a:ext cx="1313789" cy="834596"/>
          </a:xfrm>
          <a:prstGeom prst="roundRect">
            <a:avLst/>
          </a:prstGeom>
          <a:solidFill>
            <a:srgbClr val="FFC000"/>
          </a:solidFill>
          <a:ln/>
          <a:scene3d>
            <a:camera prst="isometricOffAxis2Lef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000" b="1" dirty="0" smtClean="0">
                <a:solidFill>
                  <a:sysClr val="windowText" lastClr="000000"/>
                </a:solidFill>
              </a:rPr>
              <a:t>How To</a:t>
            </a:r>
            <a:endParaRPr lang="en-GB" sz="2000" b="1" dirty="0">
              <a:solidFill>
                <a:sysClr val="windowText" lastClr="000000"/>
              </a:solidFill>
            </a:endParaRPr>
          </a:p>
        </p:txBody>
      </p:sp>
      <p:sp>
        <p:nvSpPr>
          <p:cNvPr id="23" name="Rounded Rectangle 22">
            <a:hlinkClick r:id="rId18" action="ppaction://hlinksldjump"/>
          </p:cNvPr>
          <p:cNvSpPr/>
          <p:nvPr/>
        </p:nvSpPr>
        <p:spPr>
          <a:xfrm>
            <a:off x="6381716" y="1243710"/>
            <a:ext cx="1296145" cy="834596"/>
          </a:xfrm>
          <a:prstGeom prst="roundRect">
            <a:avLst/>
          </a:prstGeom>
          <a:solidFill>
            <a:srgbClr val="FFC000"/>
          </a:solidFill>
          <a:ln/>
          <a:scene3d>
            <a:camera prst="isometricOffAxis2Lef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2000" b="1" dirty="0" smtClean="0">
                <a:solidFill>
                  <a:sysClr val="windowText" lastClr="000000"/>
                </a:solidFill>
              </a:rPr>
              <a:t>Magical Room</a:t>
            </a:r>
            <a:endParaRPr lang="en-GB" sz="2000" b="1" dirty="0">
              <a:solidFill>
                <a:sysClr val="windowText" lastClr="000000"/>
              </a:solidFill>
            </a:endParaRPr>
          </a:p>
        </p:txBody>
      </p:sp>
      <p:sp>
        <p:nvSpPr>
          <p:cNvPr id="24" name="Rounded Rectangle 23">
            <a:hlinkClick r:id="rId19" action="ppaction://hlinksldjump"/>
          </p:cNvPr>
          <p:cNvSpPr/>
          <p:nvPr/>
        </p:nvSpPr>
        <p:spPr>
          <a:xfrm>
            <a:off x="6372200" y="2360392"/>
            <a:ext cx="1296144" cy="834596"/>
          </a:xfrm>
          <a:prstGeom prst="roundRect">
            <a:avLst/>
          </a:prstGeom>
          <a:solidFill>
            <a:srgbClr val="FF3399"/>
          </a:solidFill>
          <a:ln/>
          <a:scene3d>
            <a:camera prst="isometricOffAxis2Lef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solidFill>
                  <a:sysClr val="windowText" lastClr="000000"/>
                </a:solidFill>
              </a:rPr>
              <a:t>Sticks</a:t>
            </a:r>
            <a:endParaRPr lang="en-GB" sz="2000" b="1" dirty="0">
              <a:solidFill>
                <a:sysClr val="windowText" lastClr="000000"/>
              </a:solidFill>
            </a:endParaRPr>
          </a:p>
        </p:txBody>
      </p:sp>
      <p:sp>
        <p:nvSpPr>
          <p:cNvPr id="25" name="Rounded Rectangle 24">
            <a:hlinkClick r:id="rId20" action="ppaction://hlinksldjump"/>
          </p:cNvPr>
          <p:cNvSpPr/>
          <p:nvPr/>
        </p:nvSpPr>
        <p:spPr>
          <a:xfrm>
            <a:off x="6362212" y="3392996"/>
            <a:ext cx="1306132" cy="834596"/>
          </a:xfrm>
          <a:prstGeom prst="roundRect">
            <a:avLst/>
          </a:prstGeom>
          <a:solidFill>
            <a:srgbClr val="00B050"/>
          </a:solidFill>
          <a:ln/>
          <a:scene3d>
            <a:camera prst="isometricOffAxis2Lef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solidFill>
                  <a:sysClr val="windowText" lastClr="000000"/>
                </a:solidFill>
              </a:rPr>
              <a:t>Captain</a:t>
            </a:r>
            <a:endParaRPr lang="en-GB" sz="2000" b="1" dirty="0">
              <a:solidFill>
                <a:sysClr val="windowText" lastClr="000000"/>
              </a:solidFill>
            </a:endParaRPr>
          </a:p>
        </p:txBody>
      </p:sp>
      <p:sp>
        <p:nvSpPr>
          <p:cNvPr id="26" name="Rounded Rectangle 25">
            <a:hlinkClick r:id="rId21" action="ppaction://hlinksldjump"/>
          </p:cNvPr>
          <p:cNvSpPr/>
          <p:nvPr/>
        </p:nvSpPr>
        <p:spPr>
          <a:xfrm>
            <a:off x="6362212" y="4425600"/>
            <a:ext cx="1306132" cy="834596"/>
          </a:xfrm>
          <a:prstGeom prst="roundRect">
            <a:avLst/>
          </a:prstGeom>
          <a:solidFill>
            <a:srgbClr val="F0720A"/>
          </a:solidFill>
          <a:ln/>
          <a:scene3d>
            <a:camera prst="isometricOffAxis2Lef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solidFill>
                  <a:sysClr val="windowText" lastClr="000000"/>
                </a:solidFill>
              </a:rPr>
              <a:t>Escape Route</a:t>
            </a:r>
            <a:endParaRPr lang="en-GB" sz="2000" b="1" dirty="0">
              <a:solidFill>
                <a:sysClr val="windowText" lastClr="000000"/>
              </a:solidFill>
            </a:endParaRPr>
          </a:p>
        </p:txBody>
      </p:sp>
      <p:sp>
        <p:nvSpPr>
          <p:cNvPr id="27" name="Rounded Rectangle 26">
            <a:hlinkClick r:id="rId22" action="ppaction://hlinksldjump"/>
          </p:cNvPr>
          <p:cNvSpPr/>
          <p:nvPr/>
        </p:nvSpPr>
        <p:spPr>
          <a:xfrm>
            <a:off x="6381716" y="5589240"/>
            <a:ext cx="1286628" cy="834596"/>
          </a:xfrm>
          <a:prstGeom prst="roundRect">
            <a:avLst/>
          </a:prstGeom>
          <a:solidFill>
            <a:srgbClr val="7030A0"/>
          </a:solidFill>
          <a:ln/>
          <a:scene3d>
            <a:camera prst="isometricOffAxis2Left"/>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en-GB" sz="2000" dirty="0">
              <a:solidFill>
                <a:sysClr val="windowText" lastClr="000000"/>
              </a:solidFill>
            </a:endParaRPr>
          </a:p>
        </p:txBody>
      </p:sp>
      <p:pic>
        <p:nvPicPr>
          <p:cNvPr id="1026" name="Picture 36"/>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64800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endCondLst>
                                    <p:cond evt="onNext" delay="0">
                                      <p:tgtEl>
                                        <p:sldTgt/>
                                      </p:tgtEl>
                                    </p:cond>
                                  </p:endCondLst>
                                  <p:childTnLst>
                                    <p:animRot by="120000">
                                      <p:cBhvr>
                                        <p:cTn id="6" dur="200" fill="hold">
                                          <p:stCondLst>
                                            <p:cond delay="0"/>
                                          </p:stCondLst>
                                        </p:cTn>
                                        <p:tgtEl>
                                          <p:spTgt spid="4"/>
                                        </p:tgtEl>
                                        <p:attrNameLst>
                                          <p:attrName>r</p:attrName>
                                        </p:attrNameLst>
                                      </p:cBhvr>
                                    </p:animRot>
                                    <p:animRot by="-240000">
                                      <p:cBhvr>
                                        <p:cTn id="7" dur="400" fill="hold">
                                          <p:stCondLst>
                                            <p:cond delay="400"/>
                                          </p:stCondLst>
                                        </p:cTn>
                                        <p:tgtEl>
                                          <p:spTgt spid="4"/>
                                        </p:tgtEl>
                                        <p:attrNameLst>
                                          <p:attrName>r</p:attrName>
                                        </p:attrNameLst>
                                      </p:cBhvr>
                                    </p:animRot>
                                    <p:animRot by="240000">
                                      <p:cBhvr>
                                        <p:cTn id="8" dur="400" fill="hold">
                                          <p:stCondLst>
                                            <p:cond delay="800"/>
                                          </p:stCondLst>
                                        </p:cTn>
                                        <p:tgtEl>
                                          <p:spTgt spid="4"/>
                                        </p:tgtEl>
                                        <p:attrNameLst>
                                          <p:attrName>r</p:attrName>
                                        </p:attrNameLst>
                                      </p:cBhvr>
                                    </p:animRot>
                                    <p:animRot by="-240000">
                                      <p:cBhvr>
                                        <p:cTn id="9" dur="400" fill="hold">
                                          <p:stCondLst>
                                            <p:cond delay="1200"/>
                                          </p:stCondLst>
                                        </p:cTn>
                                        <p:tgtEl>
                                          <p:spTgt spid="4"/>
                                        </p:tgtEl>
                                        <p:attrNameLst>
                                          <p:attrName>r</p:attrName>
                                        </p:attrNameLst>
                                      </p:cBhvr>
                                    </p:animRot>
                                    <p:animRot by="120000">
                                      <p:cBhvr>
                                        <p:cTn id="10" dur="400" fill="hold">
                                          <p:stCondLst>
                                            <p:cond delay="1600"/>
                                          </p:stCondLst>
                                        </p:cTn>
                                        <p:tgtEl>
                                          <p:spTgt spid="4"/>
                                        </p:tgtEl>
                                        <p:attrNameLst>
                                          <p:attrName>r</p:attrName>
                                        </p:attrNameLst>
                                      </p:cBhvr>
                                    </p:animRot>
                                  </p:childTnLst>
                                </p:cTn>
                              </p:par>
                              <p:par>
                                <p:cTn id="11" presetID="32" presetClass="emph" presetSubtype="0" repeatCount="indefinite" fill="hold" grpId="0" nodeType="withEffect">
                                  <p:stCondLst>
                                    <p:cond delay="0"/>
                                  </p:stCondLst>
                                  <p:endCondLst>
                                    <p:cond evt="onNext" delay="0">
                                      <p:tgtEl>
                                        <p:sldTgt/>
                                      </p:tgtEl>
                                    </p:cond>
                                  </p:endCondLst>
                                  <p:childTnLst>
                                    <p:animRot by="120000">
                                      <p:cBhvr>
                                        <p:cTn id="12" dur="200" fill="hold">
                                          <p:stCondLst>
                                            <p:cond delay="0"/>
                                          </p:stCondLst>
                                        </p:cTn>
                                        <p:tgtEl>
                                          <p:spTgt spid="9"/>
                                        </p:tgtEl>
                                        <p:attrNameLst>
                                          <p:attrName>r</p:attrName>
                                        </p:attrNameLst>
                                      </p:cBhvr>
                                    </p:animRot>
                                    <p:animRot by="-240000">
                                      <p:cBhvr>
                                        <p:cTn id="13" dur="400" fill="hold">
                                          <p:stCondLst>
                                            <p:cond delay="400"/>
                                          </p:stCondLst>
                                        </p:cTn>
                                        <p:tgtEl>
                                          <p:spTgt spid="9"/>
                                        </p:tgtEl>
                                        <p:attrNameLst>
                                          <p:attrName>r</p:attrName>
                                        </p:attrNameLst>
                                      </p:cBhvr>
                                    </p:animRot>
                                    <p:animRot by="240000">
                                      <p:cBhvr>
                                        <p:cTn id="14" dur="400" fill="hold">
                                          <p:stCondLst>
                                            <p:cond delay="800"/>
                                          </p:stCondLst>
                                        </p:cTn>
                                        <p:tgtEl>
                                          <p:spTgt spid="9"/>
                                        </p:tgtEl>
                                        <p:attrNameLst>
                                          <p:attrName>r</p:attrName>
                                        </p:attrNameLst>
                                      </p:cBhvr>
                                    </p:animRot>
                                    <p:animRot by="-240000">
                                      <p:cBhvr>
                                        <p:cTn id="15" dur="400" fill="hold">
                                          <p:stCondLst>
                                            <p:cond delay="1200"/>
                                          </p:stCondLst>
                                        </p:cTn>
                                        <p:tgtEl>
                                          <p:spTgt spid="9"/>
                                        </p:tgtEl>
                                        <p:attrNameLst>
                                          <p:attrName>r</p:attrName>
                                        </p:attrNameLst>
                                      </p:cBhvr>
                                    </p:animRot>
                                    <p:animRot by="120000">
                                      <p:cBhvr>
                                        <p:cTn id="16" dur="400" fill="hold">
                                          <p:stCondLst>
                                            <p:cond delay="1600"/>
                                          </p:stCondLst>
                                        </p:cTn>
                                        <p:tgtEl>
                                          <p:spTgt spid="9"/>
                                        </p:tgtEl>
                                        <p:attrNameLst>
                                          <p:attrName>r</p:attrName>
                                        </p:attrNameLst>
                                      </p:cBhvr>
                                    </p:animRot>
                                  </p:childTnLst>
                                </p:cTn>
                              </p:par>
                              <p:par>
                                <p:cTn id="17" presetID="32" presetClass="emph" presetSubtype="0" repeatCount="indefinite" fill="hold" grpId="0" nodeType="withEffect">
                                  <p:stCondLst>
                                    <p:cond delay="0"/>
                                  </p:stCondLst>
                                  <p:endCondLst>
                                    <p:cond evt="onNext" delay="0">
                                      <p:tgtEl>
                                        <p:sldTgt/>
                                      </p:tgtEl>
                                    </p:cond>
                                  </p:endCondLst>
                                  <p:childTnLst>
                                    <p:animRot by="120000">
                                      <p:cBhvr>
                                        <p:cTn id="18" dur="200" fill="hold">
                                          <p:stCondLst>
                                            <p:cond delay="0"/>
                                          </p:stCondLst>
                                        </p:cTn>
                                        <p:tgtEl>
                                          <p:spTgt spid="10"/>
                                        </p:tgtEl>
                                        <p:attrNameLst>
                                          <p:attrName>r</p:attrName>
                                        </p:attrNameLst>
                                      </p:cBhvr>
                                    </p:animRot>
                                    <p:animRot by="-240000">
                                      <p:cBhvr>
                                        <p:cTn id="19" dur="400" fill="hold">
                                          <p:stCondLst>
                                            <p:cond delay="400"/>
                                          </p:stCondLst>
                                        </p:cTn>
                                        <p:tgtEl>
                                          <p:spTgt spid="10"/>
                                        </p:tgtEl>
                                        <p:attrNameLst>
                                          <p:attrName>r</p:attrName>
                                        </p:attrNameLst>
                                      </p:cBhvr>
                                    </p:animRot>
                                    <p:animRot by="240000">
                                      <p:cBhvr>
                                        <p:cTn id="20" dur="400" fill="hold">
                                          <p:stCondLst>
                                            <p:cond delay="800"/>
                                          </p:stCondLst>
                                        </p:cTn>
                                        <p:tgtEl>
                                          <p:spTgt spid="10"/>
                                        </p:tgtEl>
                                        <p:attrNameLst>
                                          <p:attrName>r</p:attrName>
                                        </p:attrNameLst>
                                      </p:cBhvr>
                                    </p:animRot>
                                    <p:animRot by="-240000">
                                      <p:cBhvr>
                                        <p:cTn id="21" dur="400" fill="hold">
                                          <p:stCondLst>
                                            <p:cond delay="1200"/>
                                          </p:stCondLst>
                                        </p:cTn>
                                        <p:tgtEl>
                                          <p:spTgt spid="10"/>
                                        </p:tgtEl>
                                        <p:attrNameLst>
                                          <p:attrName>r</p:attrName>
                                        </p:attrNameLst>
                                      </p:cBhvr>
                                    </p:animRot>
                                    <p:animRot by="120000">
                                      <p:cBhvr>
                                        <p:cTn id="22" dur="400" fill="hold">
                                          <p:stCondLst>
                                            <p:cond delay="1600"/>
                                          </p:stCondLst>
                                        </p:cTn>
                                        <p:tgtEl>
                                          <p:spTgt spid="10"/>
                                        </p:tgtEl>
                                        <p:attrNameLst>
                                          <p:attrName>r</p:attrName>
                                        </p:attrNameLst>
                                      </p:cBhvr>
                                    </p:animRot>
                                  </p:childTnLst>
                                </p:cTn>
                              </p:par>
                              <p:par>
                                <p:cTn id="23" presetID="32" presetClass="emph" presetSubtype="0" repeatCount="indefinite" fill="hold" grpId="0" nodeType="withEffect">
                                  <p:stCondLst>
                                    <p:cond delay="0"/>
                                  </p:stCondLst>
                                  <p:endCondLst>
                                    <p:cond evt="onNext" delay="0">
                                      <p:tgtEl>
                                        <p:sldTgt/>
                                      </p:tgtEl>
                                    </p:cond>
                                  </p:endCondLst>
                                  <p:childTnLst>
                                    <p:animRot by="120000">
                                      <p:cBhvr>
                                        <p:cTn id="24" dur="200" fill="hold">
                                          <p:stCondLst>
                                            <p:cond delay="0"/>
                                          </p:stCondLst>
                                        </p:cTn>
                                        <p:tgtEl>
                                          <p:spTgt spid="11"/>
                                        </p:tgtEl>
                                        <p:attrNameLst>
                                          <p:attrName>r</p:attrName>
                                        </p:attrNameLst>
                                      </p:cBhvr>
                                    </p:animRot>
                                    <p:animRot by="-240000">
                                      <p:cBhvr>
                                        <p:cTn id="25" dur="400" fill="hold">
                                          <p:stCondLst>
                                            <p:cond delay="400"/>
                                          </p:stCondLst>
                                        </p:cTn>
                                        <p:tgtEl>
                                          <p:spTgt spid="11"/>
                                        </p:tgtEl>
                                        <p:attrNameLst>
                                          <p:attrName>r</p:attrName>
                                        </p:attrNameLst>
                                      </p:cBhvr>
                                    </p:animRot>
                                    <p:animRot by="240000">
                                      <p:cBhvr>
                                        <p:cTn id="26" dur="400" fill="hold">
                                          <p:stCondLst>
                                            <p:cond delay="800"/>
                                          </p:stCondLst>
                                        </p:cTn>
                                        <p:tgtEl>
                                          <p:spTgt spid="11"/>
                                        </p:tgtEl>
                                        <p:attrNameLst>
                                          <p:attrName>r</p:attrName>
                                        </p:attrNameLst>
                                      </p:cBhvr>
                                    </p:animRot>
                                    <p:animRot by="-240000">
                                      <p:cBhvr>
                                        <p:cTn id="27" dur="400" fill="hold">
                                          <p:stCondLst>
                                            <p:cond delay="1200"/>
                                          </p:stCondLst>
                                        </p:cTn>
                                        <p:tgtEl>
                                          <p:spTgt spid="11"/>
                                        </p:tgtEl>
                                        <p:attrNameLst>
                                          <p:attrName>r</p:attrName>
                                        </p:attrNameLst>
                                      </p:cBhvr>
                                    </p:animRot>
                                    <p:animRot by="120000">
                                      <p:cBhvr>
                                        <p:cTn id="28" dur="400" fill="hold">
                                          <p:stCondLst>
                                            <p:cond delay="1600"/>
                                          </p:stCondLst>
                                        </p:cTn>
                                        <p:tgtEl>
                                          <p:spTgt spid="11"/>
                                        </p:tgtEl>
                                        <p:attrNameLst>
                                          <p:attrName>r</p:attrName>
                                        </p:attrNameLst>
                                      </p:cBhvr>
                                    </p:animRot>
                                  </p:childTnLst>
                                </p:cTn>
                              </p:par>
                              <p:par>
                                <p:cTn id="29" presetID="32" presetClass="emph" presetSubtype="0" repeatCount="indefinite" fill="hold" grpId="0" nodeType="withEffect">
                                  <p:stCondLst>
                                    <p:cond delay="0"/>
                                  </p:stCondLst>
                                  <p:endCondLst>
                                    <p:cond evt="onNext" delay="0">
                                      <p:tgtEl>
                                        <p:sldTgt/>
                                      </p:tgtEl>
                                    </p:cond>
                                  </p:endCondLst>
                                  <p:childTnLst>
                                    <p:animRot by="120000">
                                      <p:cBhvr>
                                        <p:cTn id="30" dur="200" fill="hold">
                                          <p:stCondLst>
                                            <p:cond delay="0"/>
                                          </p:stCondLst>
                                        </p:cTn>
                                        <p:tgtEl>
                                          <p:spTgt spid="12"/>
                                        </p:tgtEl>
                                        <p:attrNameLst>
                                          <p:attrName>r</p:attrName>
                                        </p:attrNameLst>
                                      </p:cBhvr>
                                    </p:animRot>
                                    <p:animRot by="-240000">
                                      <p:cBhvr>
                                        <p:cTn id="31" dur="400" fill="hold">
                                          <p:stCondLst>
                                            <p:cond delay="400"/>
                                          </p:stCondLst>
                                        </p:cTn>
                                        <p:tgtEl>
                                          <p:spTgt spid="12"/>
                                        </p:tgtEl>
                                        <p:attrNameLst>
                                          <p:attrName>r</p:attrName>
                                        </p:attrNameLst>
                                      </p:cBhvr>
                                    </p:animRot>
                                    <p:animRot by="240000">
                                      <p:cBhvr>
                                        <p:cTn id="32" dur="400" fill="hold">
                                          <p:stCondLst>
                                            <p:cond delay="800"/>
                                          </p:stCondLst>
                                        </p:cTn>
                                        <p:tgtEl>
                                          <p:spTgt spid="12"/>
                                        </p:tgtEl>
                                        <p:attrNameLst>
                                          <p:attrName>r</p:attrName>
                                        </p:attrNameLst>
                                      </p:cBhvr>
                                    </p:animRot>
                                    <p:animRot by="-240000">
                                      <p:cBhvr>
                                        <p:cTn id="33" dur="400" fill="hold">
                                          <p:stCondLst>
                                            <p:cond delay="1200"/>
                                          </p:stCondLst>
                                        </p:cTn>
                                        <p:tgtEl>
                                          <p:spTgt spid="12"/>
                                        </p:tgtEl>
                                        <p:attrNameLst>
                                          <p:attrName>r</p:attrName>
                                        </p:attrNameLst>
                                      </p:cBhvr>
                                    </p:animRot>
                                    <p:animRot by="120000">
                                      <p:cBhvr>
                                        <p:cTn id="34" dur="400" fill="hold">
                                          <p:stCondLst>
                                            <p:cond delay="1600"/>
                                          </p:stCondLst>
                                        </p:cTn>
                                        <p:tgtEl>
                                          <p:spTgt spid="12"/>
                                        </p:tgtEl>
                                        <p:attrNameLst>
                                          <p:attrName>r</p:attrName>
                                        </p:attrNameLst>
                                      </p:cBhvr>
                                    </p:animRot>
                                  </p:childTnLst>
                                </p:cTn>
                              </p:par>
                              <p:par>
                                <p:cTn id="35" presetID="32" presetClass="emph" presetSubtype="0" repeatCount="indefinite" fill="hold" grpId="0" nodeType="withEffect">
                                  <p:stCondLst>
                                    <p:cond delay="0"/>
                                  </p:stCondLst>
                                  <p:endCondLst>
                                    <p:cond evt="onNext" delay="0">
                                      <p:tgtEl>
                                        <p:sldTgt/>
                                      </p:tgtEl>
                                    </p:cond>
                                  </p:endCondLst>
                                  <p:childTnLst>
                                    <p:animRot by="120000">
                                      <p:cBhvr>
                                        <p:cTn id="36" dur="200" fill="hold">
                                          <p:stCondLst>
                                            <p:cond delay="0"/>
                                          </p:stCondLst>
                                        </p:cTn>
                                        <p:tgtEl>
                                          <p:spTgt spid="13"/>
                                        </p:tgtEl>
                                        <p:attrNameLst>
                                          <p:attrName>r</p:attrName>
                                        </p:attrNameLst>
                                      </p:cBhvr>
                                    </p:animRot>
                                    <p:animRot by="-240000">
                                      <p:cBhvr>
                                        <p:cTn id="37" dur="400" fill="hold">
                                          <p:stCondLst>
                                            <p:cond delay="400"/>
                                          </p:stCondLst>
                                        </p:cTn>
                                        <p:tgtEl>
                                          <p:spTgt spid="13"/>
                                        </p:tgtEl>
                                        <p:attrNameLst>
                                          <p:attrName>r</p:attrName>
                                        </p:attrNameLst>
                                      </p:cBhvr>
                                    </p:animRot>
                                    <p:animRot by="240000">
                                      <p:cBhvr>
                                        <p:cTn id="38" dur="400" fill="hold">
                                          <p:stCondLst>
                                            <p:cond delay="800"/>
                                          </p:stCondLst>
                                        </p:cTn>
                                        <p:tgtEl>
                                          <p:spTgt spid="13"/>
                                        </p:tgtEl>
                                        <p:attrNameLst>
                                          <p:attrName>r</p:attrName>
                                        </p:attrNameLst>
                                      </p:cBhvr>
                                    </p:animRot>
                                    <p:animRot by="-240000">
                                      <p:cBhvr>
                                        <p:cTn id="39" dur="400" fill="hold">
                                          <p:stCondLst>
                                            <p:cond delay="1200"/>
                                          </p:stCondLst>
                                        </p:cTn>
                                        <p:tgtEl>
                                          <p:spTgt spid="13"/>
                                        </p:tgtEl>
                                        <p:attrNameLst>
                                          <p:attrName>r</p:attrName>
                                        </p:attrNameLst>
                                      </p:cBhvr>
                                    </p:animRot>
                                    <p:animRot by="120000">
                                      <p:cBhvr>
                                        <p:cTn id="40" dur="400" fill="hold">
                                          <p:stCondLst>
                                            <p:cond delay="1600"/>
                                          </p:stCondLst>
                                        </p:cTn>
                                        <p:tgtEl>
                                          <p:spTgt spid="13"/>
                                        </p:tgtEl>
                                        <p:attrNameLst>
                                          <p:attrName>r</p:attrName>
                                        </p:attrNameLst>
                                      </p:cBhvr>
                                    </p:animRot>
                                  </p:childTnLst>
                                </p:cTn>
                              </p:par>
                              <p:par>
                                <p:cTn id="41" presetID="32" presetClass="emph" presetSubtype="0" repeatCount="indefinite" fill="hold" grpId="0" nodeType="withEffect">
                                  <p:stCondLst>
                                    <p:cond delay="0"/>
                                  </p:stCondLst>
                                  <p:endCondLst>
                                    <p:cond evt="onNext" delay="0">
                                      <p:tgtEl>
                                        <p:sldTgt/>
                                      </p:tgtEl>
                                    </p:cond>
                                  </p:endCondLst>
                                  <p:childTnLst>
                                    <p:animRot by="120000">
                                      <p:cBhvr>
                                        <p:cTn id="42" dur="200" fill="hold">
                                          <p:stCondLst>
                                            <p:cond delay="0"/>
                                          </p:stCondLst>
                                        </p:cTn>
                                        <p:tgtEl>
                                          <p:spTgt spid="14"/>
                                        </p:tgtEl>
                                        <p:attrNameLst>
                                          <p:attrName>r</p:attrName>
                                        </p:attrNameLst>
                                      </p:cBhvr>
                                    </p:animRot>
                                    <p:animRot by="-240000">
                                      <p:cBhvr>
                                        <p:cTn id="43" dur="400" fill="hold">
                                          <p:stCondLst>
                                            <p:cond delay="400"/>
                                          </p:stCondLst>
                                        </p:cTn>
                                        <p:tgtEl>
                                          <p:spTgt spid="14"/>
                                        </p:tgtEl>
                                        <p:attrNameLst>
                                          <p:attrName>r</p:attrName>
                                        </p:attrNameLst>
                                      </p:cBhvr>
                                    </p:animRot>
                                    <p:animRot by="240000">
                                      <p:cBhvr>
                                        <p:cTn id="44" dur="400" fill="hold">
                                          <p:stCondLst>
                                            <p:cond delay="800"/>
                                          </p:stCondLst>
                                        </p:cTn>
                                        <p:tgtEl>
                                          <p:spTgt spid="14"/>
                                        </p:tgtEl>
                                        <p:attrNameLst>
                                          <p:attrName>r</p:attrName>
                                        </p:attrNameLst>
                                      </p:cBhvr>
                                    </p:animRot>
                                    <p:animRot by="-240000">
                                      <p:cBhvr>
                                        <p:cTn id="45" dur="400" fill="hold">
                                          <p:stCondLst>
                                            <p:cond delay="1200"/>
                                          </p:stCondLst>
                                        </p:cTn>
                                        <p:tgtEl>
                                          <p:spTgt spid="14"/>
                                        </p:tgtEl>
                                        <p:attrNameLst>
                                          <p:attrName>r</p:attrName>
                                        </p:attrNameLst>
                                      </p:cBhvr>
                                    </p:animRot>
                                    <p:animRot by="120000">
                                      <p:cBhvr>
                                        <p:cTn id="46" dur="400" fill="hold">
                                          <p:stCondLst>
                                            <p:cond delay="1600"/>
                                          </p:stCondLst>
                                        </p:cTn>
                                        <p:tgtEl>
                                          <p:spTgt spid="14"/>
                                        </p:tgtEl>
                                        <p:attrNameLst>
                                          <p:attrName>r</p:attrName>
                                        </p:attrNameLst>
                                      </p:cBhvr>
                                    </p:animRot>
                                  </p:childTnLst>
                                </p:cTn>
                              </p:par>
                              <p:par>
                                <p:cTn id="47" presetID="32" presetClass="emph" presetSubtype="0" repeatCount="indefinite" fill="hold" grpId="0" nodeType="withEffect">
                                  <p:stCondLst>
                                    <p:cond delay="0"/>
                                  </p:stCondLst>
                                  <p:endCondLst>
                                    <p:cond evt="onNext" delay="0">
                                      <p:tgtEl>
                                        <p:sldTgt/>
                                      </p:tgtEl>
                                    </p:cond>
                                  </p:endCondLst>
                                  <p:childTnLst>
                                    <p:animRot by="120000">
                                      <p:cBhvr>
                                        <p:cTn id="48" dur="200" fill="hold">
                                          <p:stCondLst>
                                            <p:cond delay="0"/>
                                          </p:stCondLst>
                                        </p:cTn>
                                        <p:tgtEl>
                                          <p:spTgt spid="15"/>
                                        </p:tgtEl>
                                        <p:attrNameLst>
                                          <p:attrName>r</p:attrName>
                                        </p:attrNameLst>
                                      </p:cBhvr>
                                    </p:animRot>
                                    <p:animRot by="-240000">
                                      <p:cBhvr>
                                        <p:cTn id="49" dur="400" fill="hold">
                                          <p:stCondLst>
                                            <p:cond delay="400"/>
                                          </p:stCondLst>
                                        </p:cTn>
                                        <p:tgtEl>
                                          <p:spTgt spid="15"/>
                                        </p:tgtEl>
                                        <p:attrNameLst>
                                          <p:attrName>r</p:attrName>
                                        </p:attrNameLst>
                                      </p:cBhvr>
                                    </p:animRot>
                                    <p:animRot by="240000">
                                      <p:cBhvr>
                                        <p:cTn id="50" dur="400" fill="hold">
                                          <p:stCondLst>
                                            <p:cond delay="800"/>
                                          </p:stCondLst>
                                        </p:cTn>
                                        <p:tgtEl>
                                          <p:spTgt spid="15"/>
                                        </p:tgtEl>
                                        <p:attrNameLst>
                                          <p:attrName>r</p:attrName>
                                        </p:attrNameLst>
                                      </p:cBhvr>
                                    </p:animRot>
                                    <p:animRot by="-240000">
                                      <p:cBhvr>
                                        <p:cTn id="51" dur="400" fill="hold">
                                          <p:stCondLst>
                                            <p:cond delay="1200"/>
                                          </p:stCondLst>
                                        </p:cTn>
                                        <p:tgtEl>
                                          <p:spTgt spid="15"/>
                                        </p:tgtEl>
                                        <p:attrNameLst>
                                          <p:attrName>r</p:attrName>
                                        </p:attrNameLst>
                                      </p:cBhvr>
                                    </p:animRot>
                                    <p:animRot by="120000">
                                      <p:cBhvr>
                                        <p:cTn id="52" dur="400" fill="hold">
                                          <p:stCondLst>
                                            <p:cond delay="1600"/>
                                          </p:stCondLst>
                                        </p:cTn>
                                        <p:tgtEl>
                                          <p:spTgt spid="15"/>
                                        </p:tgtEl>
                                        <p:attrNameLst>
                                          <p:attrName>r</p:attrName>
                                        </p:attrNameLst>
                                      </p:cBhvr>
                                    </p:animRot>
                                  </p:childTnLst>
                                </p:cTn>
                              </p:par>
                              <p:par>
                                <p:cTn id="53" presetID="32" presetClass="emph" presetSubtype="0" repeatCount="indefinite" fill="hold" grpId="0" nodeType="withEffect">
                                  <p:stCondLst>
                                    <p:cond delay="0"/>
                                  </p:stCondLst>
                                  <p:endCondLst>
                                    <p:cond evt="onNext" delay="0">
                                      <p:tgtEl>
                                        <p:sldTgt/>
                                      </p:tgtEl>
                                    </p:cond>
                                  </p:endCondLst>
                                  <p:childTnLst>
                                    <p:animRot by="120000">
                                      <p:cBhvr>
                                        <p:cTn id="54" dur="200" fill="hold">
                                          <p:stCondLst>
                                            <p:cond delay="0"/>
                                          </p:stCondLst>
                                        </p:cTn>
                                        <p:tgtEl>
                                          <p:spTgt spid="16"/>
                                        </p:tgtEl>
                                        <p:attrNameLst>
                                          <p:attrName>r</p:attrName>
                                        </p:attrNameLst>
                                      </p:cBhvr>
                                    </p:animRot>
                                    <p:animRot by="-240000">
                                      <p:cBhvr>
                                        <p:cTn id="55" dur="400" fill="hold">
                                          <p:stCondLst>
                                            <p:cond delay="400"/>
                                          </p:stCondLst>
                                        </p:cTn>
                                        <p:tgtEl>
                                          <p:spTgt spid="16"/>
                                        </p:tgtEl>
                                        <p:attrNameLst>
                                          <p:attrName>r</p:attrName>
                                        </p:attrNameLst>
                                      </p:cBhvr>
                                    </p:animRot>
                                    <p:animRot by="240000">
                                      <p:cBhvr>
                                        <p:cTn id="56" dur="400" fill="hold">
                                          <p:stCondLst>
                                            <p:cond delay="800"/>
                                          </p:stCondLst>
                                        </p:cTn>
                                        <p:tgtEl>
                                          <p:spTgt spid="16"/>
                                        </p:tgtEl>
                                        <p:attrNameLst>
                                          <p:attrName>r</p:attrName>
                                        </p:attrNameLst>
                                      </p:cBhvr>
                                    </p:animRot>
                                    <p:animRot by="-240000">
                                      <p:cBhvr>
                                        <p:cTn id="57" dur="400" fill="hold">
                                          <p:stCondLst>
                                            <p:cond delay="1200"/>
                                          </p:stCondLst>
                                        </p:cTn>
                                        <p:tgtEl>
                                          <p:spTgt spid="16"/>
                                        </p:tgtEl>
                                        <p:attrNameLst>
                                          <p:attrName>r</p:attrName>
                                        </p:attrNameLst>
                                      </p:cBhvr>
                                    </p:animRot>
                                    <p:animRot by="120000">
                                      <p:cBhvr>
                                        <p:cTn id="58" dur="400" fill="hold">
                                          <p:stCondLst>
                                            <p:cond delay="1600"/>
                                          </p:stCondLst>
                                        </p:cTn>
                                        <p:tgtEl>
                                          <p:spTgt spid="16"/>
                                        </p:tgtEl>
                                        <p:attrNameLst>
                                          <p:attrName>r</p:attrName>
                                        </p:attrNameLst>
                                      </p:cBhvr>
                                    </p:animRot>
                                  </p:childTnLst>
                                </p:cTn>
                              </p:par>
                              <p:par>
                                <p:cTn id="59" presetID="32" presetClass="emph" presetSubtype="0" repeatCount="indefinite" fill="hold" grpId="0" nodeType="withEffect">
                                  <p:stCondLst>
                                    <p:cond delay="0"/>
                                  </p:stCondLst>
                                  <p:endCondLst>
                                    <p:cond evt="onNext" delay="0">
                                      <p:tgtEl>
                                        <p:sldTgt/>
                                      </p:tgtEl>
                                    </p:cond>
                                  </p:endCondLst>
                                  <p:childTnLst>
                                    <p:animRot by="120000">
                                      <p:cBhvr>
                                        <p:cTn id="60" dur="200" fill="hold">
                                          <p:stCondLst>
                                            <p:cond delay="0"/>
                                          </p:stCondLst>
                                        </p:cTn>
                                        <p:tgtEl>
                                          <p:spTgt spid="17"/>
                                        </p:tgtEl>
                                        <p:attrNameLst>
                                          <p:attrName>r</p:attrName>
                                        </p:attrNameLst>
                                      </p:cBhvr>
                                    </p:animRot>
                                    <p:animRot by="-240000">
                                      <p:cBhvr>
                                        <p:cTn id="61" dur="400" fill="hold">
                                          <p:stCondLst>
                                            <p:cond delay="400"/>
                                          </p:stCondLst>
                                        </p:cTn>
                                        <p:tgtEl>
                                          <p:spTgt spid="17"/>
                                        </p:tgtEl>
                                        <p:attrNameLst>
                                          <p:attrName>r</p:attrName>
                                        </p:attrNameLst>
                                      </p:cBhvr>
                                    </p:animRot>
                                    <p:animRot by="240000">
                                      <p:cBhvr>
                                        <p:cTn id="62" dur="400" fill="hold">
                                          <p:stCondLst>
                                            <p:cond delay="800"/>
                                          </p:stCondLst>
                                        </p:cTn>
                                        <p:tgtEl>
                                          <p:spTgt spid="17"/>
                                        </p:tgtEl>
                                        <p:attrNameLst>
                                          <p:attrName>r</p:attrName>
                                        </p:attrNameLst>
                                      </p:cBhvr>
                                    </p:animRot>
                                    <p:animRot by="-240000">
                                      <p:cBhvr>
                                        <p:cTn id="63" dur="400" fill="hold">
                                          <p:stCondLst>
                                            <p:cond delay="1200"/>
                                          </p:stCondLst>
                                        </p:cTn>
                                        <p:tgtEl>
                                          <p:spTgt spid="17"/>
                                        </p:tgtEl>
                                        <p:attrNameLst>
                                          <p:attrName>r</p:attrName>
                                        </p:attrNameLst>
                                      </p:cBhvr>
                                    </p:animRot>
                                    <p:animRot by="120000">
                                      <p:cBhvr>
                                        <p:cTn id="64" dur="400" fill="hold">
                                          <p:stCondLst>
                                            <p:cond delay="1600"/>
                                          </p:stCondLst>
                                        </p:cTn>
                                        <p:tgtEl>
                                          <p:spTgt spid="17"/>
                                        </p:tgtEl>
                                        <p:attrNameLst>
                                          <p:attrName>r</p:attrName>
                                        </p:attrNameLst>
                                      </p:cBhvr>
                                    </p:animRot>
                                  </p:childTnLst>
                                </p:cTn>
                              </p:par>
                              <p:par>
                                <p:cTn id="65" presetID="32" presetClass="emph" presetSubtype="0" repeatCount="indefinite" fill="hold" grpId="0" nodeType="withEffect">
                                  <p:stCondLst>
                                    <p:cond delay="0"/>
                                  </p:stCondLst>
                                  <p:endCondLst>
                                    <p:cond evt="onNext" delay="0">
                                      <p:tgtEl>
                                        <p:sldTgt/>
                                      </p:tgtEl>
                                    </p:cond>
                                  </p:endCondLst>
                                  <p:childTnLst>
                                    <p:animRot by="120000">
                                      <p:cBhvr>
                                        <p:cTn id="66" dur="200" fill="hold">
                                          <p:stCondLst>
                                            <p:cond delay="0"/>
                                          </p:stCondLst>
                                        </p:cTn>
                                        <p:tgtEl>
                                          <p:spTgt spid="18"/>
                                        </p:tgtEl>
                                        <p:attrNameLst>
                                          <p:attrName>r</p:attrName>
                                        </p:attrNameLst>
                                      </p:cBhvr>
                                    </p:animRot>
                                    <p:animRot by="-240000">
                                      <p:cBhvr>
                                        <p:cTn id="67" dur="400" fill="hold">
                                          <p:stCondLst>
                                            <p:cond delay="400"/>
                                          </p:stCondLst>
                                        </p:cTn>
                                        <p:tgtEl>
                                          <p:spTgt spid="18"/>
                                        </p:tgtEl>
                                        <p:attrNameLst>
                                          <p:attrName>r</p:attrName>
                                        </p:attrNameLst>
                                      </p:cBhvr>
                                    </p:animRot>
                                    <p:animRot by="240000">
                                      <p:cBhvr>
                                        <p:cTn id="68" dur="400" fill="hold">
                                          <p:stCondLst>
                                            <p:cond delay="800"/>
                                          </p:stCondLst>
                                        </p:cTn>
                                        <p:tgtEl>
                                          <p:spTgt spid="18"/>
                                        </p:tgtEl>
                                        <p:attrNameLst>
                                          <p:attrName>r</p:attrName>
                                        </p:attrNameLst>
                                      </p:cBhvr>
                                    </p:animRot>
                                    <p:animRot by="-240000">
                                      <p:cBhvr>
                                        <p:cTn id="69" dur="400" fill="hold">
                                          <p:stCondLst>
                                            <p:cond delay="1200"/>
                                          </p:stCondLst>
                                        </p:cTn>
                                        <p:tgtEl>
                                          <p:spTgt spid="18"/>
                                        </p:tgtEl>
                                        <p:attrNameLst>
                                          <p:attrName>r</p:attrName>
                                        </p:attrNameLst>
                                      </p:cBhvr>
                                    </p:animRot>
                                    <p:animRot by="120000">
                                      <p:cBhvr>
                                        <p:cTn id="70" dur="400" fill="hold">
                                          <p:stCondLst>
                                            <p:cond delay="1600"/>
                                          </p:stCondLst>
                                        </p:cTn>
                                        <p:tgtEl>
                                          <p:spTgt spid="18"/>
                                        </p:tgtEl>
                                        <p:attrNameLst>
                                          <p:attrName>r</p:attrName>
                                        </p:attrNameLst>
                                      </p:cBhvr>
                                    </p:animRot>
                                  </p:childTnLst>
                                </p:cTn>
                              </p:par>
                              <p:par>
                                <p:cTn id="71" presetID="32" presetClass="emph" presetSubtype="0" repeatCount="indefinite" fill="hold" grpId="0" nodeType="withEffect">
                                  <p:stCondLst>
                                    <p:cond delay="0"/>
                                  </p:stCondLst>
                                  <p:endCondLst>
                                    <p:cond evt="onNext" delay="0">
                                      <p:tgtEl>
                                        <p:sldTgt/>
                                      </p:tgtEl>
                                    </p:cond>
                                  </p:endCondLst>
                                  <p:childTnLst>
                                    <p:animRot by="120000">
                                      <p:cBhvr>
                                        <p:cTn id="72" dur="200" fill="hold">
                                          <p:stCondLst>
                                            <p:cond delay="0"/>
                                          </p:stCondLst>
                                        </p:cTn>
                                        <p:tgtEl>
                                          <p:spTgt spid="19"/>
                                        </p:tgtEl>
                                        <p:attrNameLst>
                                          <p:attrName>r</p:attrName>
                                        </p:attrNameLst>
                                      </p:cBhvr>
                                    </p:animRot>
                                    <p:animRot by="-240000">
                                      <p:cBhvr>
                                        <p:cTn id="73" dur="400" fill="hold">
                                          <p:stCondLst>
                                            <p:cond delay="400"/>
                                          </p:stCondLst>
                                        </p:cTn>
                                        <p:tgtEl>
                                          <p:spTgt spid="19"/>
                                        </p:tgtEl>
                                        <p:attrNameLst>
                                          <p:attrName>r</p:attrName>
                                        </p:attrNameLst>
                                      </p:cBhvr>
                                    </p:animRot>
                                    <p:animRot by="240000">
                                      <p:cBhvr>
                                        <p:cTn id="74" dur="400" fill="hold">
                                          <p:stCondLst>
                                            <p:cond delay="800"/>
                                          </p:stCondLst>
                                        </p:cTn>
                                        <p:tgtEl>
                                          <p:spTgt spid="19"/>
                                        </p:tgtEl>
                                        <p:attrNameLst>
                                          <p:attrName>r</p:attrName>
                                        </p:attrNameLst>
                                      </p:cBhvr>
                                    </p:animRot>
                                    <p:animRot by="-240000">
                                      <p:cBhvr>
                                        <p:cTn id="75" dur="400" fill="hold">
                                          <p:stCondLst>
                                            <p:cond delay="1200"/>
                                          </p:stCondLst>
                                        </p:cTn>
                                        <p:tgtEl>
                                          <p:spTgt spid="19"/>
                                        </p:tgtEl>
                                        <p:attrNameLst>
                                          <p:attrName>r</p:attrName>
                                        </p:attrNameLst>
                                      </p:cBhvr>
                                    </p:animRot>
                                    <p:animRot by="120000">
                                      <p:cBhvr>
                                        <p:cTn id="76" dur="400" fill="hold">
                                          <p:stCondLst>
                                            <p:cond delay="1600"/>
                                          </p:stCondLst>
                                        </p:cTn>
                                        <p:tgtEl>
                                          <p:spTgt spid="19"/>
                                        </p:tgtEl>
                                        <p:attrNameLst>
                                          <p:attrName>r</p:attrName>
                                        </p:attrNameLst>
                                      </p:cBhvr>
                                    </p:animRot>
                                  </p:childTnLst>
                                </p:cTn>
                              </p:par>
                              <p:par>
                                <p:cTn id="77" presetID="32" presetClass="emph" presetSubtype="0" repeatCount="indefinite" fill="hold" grpId="0" nodeType="withEffect">
                                  <p:stCondLst>
                                    <p:cond delay="0"/>
                                  </p:stCondLst>
                                  <p:endCondLst>
                                    <p:cond evt="onNext" delay="0">
                                      <p:tgtEl>
                                        <p:sldTgt/>
                                      </p:tgtEl>
                                    </p:cond>
                                  </p:endCondLst>
                                  <p:childTnLst>
                                    <p:animRot by="120000">
                                      <p:cBhvr>
                                        <p:cTn id="78" dur="200" fill="hold">
                                          <p:stCondLst>
                                            <p:cond delay="0"/>
                                          </p:stCondLst>
                                        </p:cTn>
                                        <p:tgtEl>
                                          <p:spTgt spid="20"/>
                                        </p:tgtEl>
                                        <p:attrNameLst>
                                          <p:attrName>r</p:attrName>
                                        </p:attrNameLst>
                                      </p:cBhvr>
                                    </p:animRot>
                                    <p:animRot by="-240000">
                                      <p:cBhvr>
                                        <p:cTn id="79" dur="400" fill="hold">
                                          <p:stCondLst>
                                            <p:cond delay="400"/>
                                          </p:stCondLst>
                                        </p:cTn>
                                        <p:tgtEl>
                                          <p:spTgt spid="20"/>
                                        </p:tgtEl>
                                        <p:attrNameLst>
                                          <p:attrName>r</p:attrName>
                                        </p:attrNameLst>
                                      </p:cBhvr>
                                    </p:animRot>
                                    <p:animRot by="240000">
                                      <p:cBhvr>
                                        <p:cTn id="80" dur="400" fill="hold">
                                          <p:stCondLst>
                                            <p:cond delay="800"/>
                                          </p:stCondLst>
                                        </p:cTn>
                                        <p:tgtEl>
                                          <p:spTgt spid="20"/>
                                        </p:tgtEl>
                                        <p:attrNameLst>
                                          <p:attrName>r</p:attrName>
                                        </p:attrNameLst>
                                      </p:cBhvr>
                                    </p:animRot>
                                    <p:animRot by="-240000">
                                      <p:cBhvr>
                                        <p:cTn id="81" dur="400" fill="hold">
                                          <p:stCondLst>
                                            <p:cond delay="1200"/>
                                          </p:stCondLst>
                                        </p:cTn>
                                        <p:tgtEl>
                                          <p:spTgt spid="20"/>
                                        </p:tgtEl>
                                        <p:attrNameLst>
                                          <p:attrName>r</p:attrName>
                                        </p:attrNameLst>
                                      </p:cBhvr>
                                    </p:animRot>
                                    <p:animRot by="120000">
                                      <p:cBhvr>
                                        <p:cTn id="82" dur="400" fill="hold">
                                          <p:stCondLst>
                                            <p:cond delay="1600"/>
                                          </p:stCondLst>
                                        </p:cTn>
                                        <p:tgtEl>
                                          <p:spTgt spid="20"/>
                                        </p:tgtEl>
                                        <p:attrNameLst>
                                          <p:attrName>r</p:attrName>
                                        </p:attrNameLst>
                                      </p:cBhvr>
                                    </p:animRot>
                                  </p:childTnLst>
                                </p:cTn>
                              </p:par>
                              <p:par>
                                <p:cTn id="83" presetID="32" presetClass="emph" presetSubtype="0" repeatCount="indefinite" fill="hold" grpId="0" nodeType="withEffect">
                                  <p:stCondLst>
                                    <p:cond delay="0"/>
                                  </p:stCondLst>
                                  <p:endCondLst>
                                    <p:cond evt="onNext" delay="0">
                                      <p:tgtEl>
                                        <p:sldTgt/>
                                      </p:tgtEl>
                                    </p:cond>
                                  </p:endCondLst>
                                  <p:childTnLst>
                                    <p:animRot by="120000">
                                      <p:cBhvr>
                                        <p:cTn id="84" dur="200" fill="hold">
                                          <p:stCondLst>
                                            <p:cond delay="0"/>
                                          </p:stCondLst>
                                        </p:cTn>
                                        <p:tgtEl>
                                          <p:spTgt spid="21"/>
                                        </p:tgtEl>
                                        <p:attrNameLst>
                                          <p:attrName>r</p:attrName>
                                        </p:attrNameLst>
                                      </p:cBhvr>
                                    </p:animRot>
                                    <p:animRot by="-240000">
                                      <p:cBhvr>
                                        <p:cTn id="85" dur="400" fill="hold">
                                          <p:stCondLst>
                                            <p:cond delay="400"/>
                                          </p:stCondLst>
                                        </p:cTn>
                                        <p:tgtEl>
                                          <p:spTgt spid="21"/>
                                        </p:tgtEl>
                                        <p:attrNameLst>
                                          <p:attrName>r</p:attrName>
                                        </p:attrNameLst>
                                      </p:cBhvr>
                                    </p:animRot>
                                    <p:animRot by="240000">
                                      <p:cBhvr>
                                        <p:cTn id="86" dur="400" fill="hold">
                                          <p:stCondLst>
                                            <p:cond delay="800"/>
                                          </p:stCondLst>
                                        </p:cTn>
                                        <p:tgtEl>
                                          <p:spTgt spid="21"/>
                                        </p:tgtEl>
                                        <p:attrNameLst>
                                          <p:attrName>r</p:attrName>
                                        </p:attrNameLst>
                                      </p:cBhvr>
                                    </p:animRot>
                                    <p:animRot by="-240000">
                                      <p:cBhvr>
                                        <p:cTn id="87" dur="400" fill="hold">
                                          <p:stCondLst>
                                            <p:cond delay="1200"/>
                                          </p:stCondLst>
                                        </p:cTn>
                                        <p:tgtEl>
                                          <p:spTgt spid="21"/>
                                        </p:tgtEl>
                                        <p:attrNameLst>
                                          <p:attrName>r</p:attrName>
                                        </p:attrNameLst>
                                      </p:cBhvr>
                                    </p:animRot>
                                    <p:animRot by="120000">
                                      <p:cBhvr>
                                        <p:cTn id="88" dur="400" fill="hold">
                                          <p:stCondLst>
                                            <p:cond delay="1600"/>
                                          </p:stCondLst>
                                        </p:cTn>
                                        <p:tgtEl>
                                          <p:spTgt spid="21"/>
                                        </p:tgtEl>
                                        <p:attrNameLst>
                                          <p:attrName>r</p:attrName>
                                        </p:attrNameLst>
                                      </p:cBhvr>
                                    </p:animRot>
                                  </p:childTnLst>
                                </p:cTn>
                              </p:par>
                              <p:par>
                                <p:cTn id="89" presetID="32" presetClass="emph" presetSubtype="0" repeatCount="indefinite" fill="hold" grpId="0" nodeType="withEffect">
                                  <p:stCondLst>
                                    <p:cond delay="0"/>
                                  </p:stCondLst>
                                  <p:endCondLst>
                                    <p:cond evt="onNext" delay="0">
                                      <p:tgtEl>
                                        <p:sldTgt/>
                                      </p:tgtEl>
                                    </p:cond>
                                  </p:endCondLst>
                                  <p:childTnLst>
                                    <p:animRot by="120000">
                                      <p:cBhvr>
                                        <p:cTn id="90" dur="200" fill="hold">
                                          <p:stCondLst>
                                            <p:cond delay="0"/>
                                          </p:stCondLst>
                                        </p:cTn>
                                        <p:tgtEl>
                                          <p:spTgt spid="22"/>
                                        </p:tgtEl>
                                        <p:attrNameLst>
                                          <p:attrName>r</p:attrName>
                                        </p:attrNameLst>
                                      </p:cBhvr>
                                    </p:animRot>
                                    <p:animRot by="-240000">
                                      <p:cBhvr>
                                        <p:cTn id="91" dur="400" fill="hold">
                                          <p:stCondLst>
                                            <p:cond delay="400"/>
                                          </p:stCondLst>
                                        </p:cTn>
                                        <p:tgtEl>
                                          <p:spTgt spid="22"/>
                                        </p:tgtEl>
                                        <p:attrNameLst>
                                          <p:attrName>r</p:attrName>
                                        </p:attrNameLst>
                                      </p:cBhvr>
                                    </p:animRot>
                                    <p:animRot by="240000">
                                      <p:cBhvr>
                                        <p:cTn id="92" dur="400" fill="hold">
                                          <p:stCondLst>
                                            <p:cond delay="800"/>
                                          </p:stCondLst>
                                        </p:cTn>
                                        <p:tgtEl>
                                          <p:spTgt spid="22"/>
                                        </p:tgtEl>
                                        <p:attrNameLst>
                                          <p:attrName>r</p:attrName>
                                        </p:attrNameLst>
                                      </p:cBhvr>
                                    </p:animRot>
                                    <p:animRot by="-240000">
                                      <p:cBhvr>
                                        <p:cTn id="93" dur="400" fill="hold">
                                          <p:stCondLst>
                                            <p:cond delay="1200"/>
                                          </p:stCondLst>
                                        </p:cTn>
                                        <p:tgtEl>
                                          <p:spTgt spid="22"/>
                                        </p:tgtEl>
                                        <p:attrNameLst>
                                          <p:attrName>r</p:attrName>
                                        </p:attrNameLst>
                                      </p:cBhvr>
                                    </p:animRot>
                                    <p:animRot by="120000">
                                      <p:cBhvr>
                                        <p:cTn id="94" dur="400" fill="hold">
                                          <p:stCondLst>
                                            <p:cond delay="1600"/>
                                          </p:stCondLst>
                                        </p:cTn>
                                        <p:tgtEl>
                                          <p:spTgt spid="22"/>
                                        </p:tgtEl>
                                        <p:attrNameLst>
                                          <p:attrName>r</p:attrName>
                                        </p:attrNameLst>
                                      </p:cBhvr>
                                    </p:animRot>
                                  </p:childTnLst>
                                </p:cTn>
                              </p:par>
                              <p:par>
                                <p:cTn id="95" presetID="32" presetClass="emph" presetSubtype="0" repeatCount="indefinite" fill="hold" grpId="0" nodeType="withEffect">
                                  <p:stCondLst>
                                    <p:cond delay="0"/>
                                  </p:stCondLst>
                                  <p:endCondLst>
                                    <p:cond evt="onNext" delay="0">
                                      <p:tgtEl>
                                        <p:sldTgt/>
                                      </p:tgtEl>
                                    </p:cond>
                                  </p:endCondLst>
                                  <p:childTnLst>
                                    <p:animRot by="120000">
                                      <p:cBhvr>
                                        <p:cTn id="96" dur="200" fill="hold">
                                          <p:stCondLst>
                                            <p:cond delay="0"/>
                                          </p:stCondLst>
                                        </p:cTn>
                                        <p:tgtEl>
                                          <p:spTgt spid="23"/>
                                        </p:tgtEl>
                                        <p:attrNameLst>
                                          <p:attrName>r</p:attrName>
                                        </p:attrNameLst>
                                      </p:cBhvr>
                                    </p:animRot>
                                    <p:animRot by="-240000">
                                      <p:cBhvr>
                                        <p:cTn id="97" dur="400" fill="hold">
                                          <p:stCondLst>
                                            <p:cond delay="400"/>
                                          </p:stCondLst>
                                        </p:cTn>
                                        <p:tgtEl>
                                          <p:spTgt spid="23"/>
                                        </p:tgtEl>
                                        <p:attrNameLst>
                                          <p:attrName>r</p:attrName>
                                        </p:attrNameLst>
                                      </p:cBhvr>
                                    </p:animRot>
                                    <p:animRot by="240000">
                                      <p:cBhvr>
                                        <p:cTn id="98" dur="400" fill="hold">
                                          <p:stCondLst>
                                            <p:cond delay="800"/>
                                          </p:stCondLst>
                                        </p:cTn>
                                        <p:tgtEl>
                                          <p:spTgt spid="23"/>
                                        </p:tgtEl>
                                        <p:attrNameLst>
                                          <p:attrName>r</p:attrName>
                                        </p:attrNameLst>
                                      </p:cBhvr>
                                    </p:animRot>
                                    <p:animRot by="-240000">
                                      <p:cBhvr>
                                        <p:cTn id="99" dur="400" fill="hold">
                                          <p:stCondLst>
                                            <p:cond delay="1200"/>
                                          </p:stCondLst>
                                        </p:cTn>
                                        <p:tgtEl>
                                          <p:spTgt spid="23"/>
                                        </p:tgtEl>
                                        <p:attrNameLst>
                                          <p:attrName>r</p:attrName>
                                        </p:attrNameLst>
                                      </p:cBhvr>
                                    </p:animRot>
                                    <p:animRot by="120000">
                                      <p:cBhvr>
                                        <p:cTn id="100" dur="400" fill="hold">
                                          <p:stCondLst>
                                            <p:cond delay="1600"/>
                                          </p:stCondLst>
                                        </p:cTn>
                                        <p:tgtEl>
                                          <p:spTgt spid="23"/>
                                        </p:tgtEl>
                                        <p:attrNameLst>
                                          <p:attrName>r</p:attrName>
                                        </p:attrNameLst>
                                      </p:cBhvr>
                                    </p:animRot>
                                  </p:childTnLst>
                                </p:cTn>
                              </p:par>
                              <p:par>
                                <p:cTn id="101" presetID="32" presetClass="emph" presetSubtype="0" repeatCount="indefinite" fill="hold" grpId="0" nodeType="withEffect">
                                  <p:stCondLst>
                                    <p:cond delay="0"/>
                                  </p:stCondLst>
                                  <p:endCondLst>
                                    <p:cond evt="onNext" delay="0">
                                      <p:tgtEl>
                                        <p:sldTgt/>
                                      </p:tgtEl>
                                    </p:cond>
                                  </p:endCondLst>
                                  <p:childTnLst>
                                    <p:animRot by="120000">
                                      <p:cBhvr>
                                        <p:cTn id="102" dur="200" fill="hold">
                                          <p:stCondLst>
                                            <p:cond delay="0"/>
                                          </p:stCondLst>
                                        </p:cTn>
                                        <p:tgtEl>
                                          <p:spTgt spid="24"/>
                                        </p:tgtEl>
                                        <p:attrNameLst>
                                          <p:attrName>r</p:attrName>
                                        </p:attrNameLst>
                                      </p:cBhvr>
                                    </p:animRot>
                                    <p:animRot by="-240000">
                                      <p:cBhvr>
                                        <p:cTn id="103" dur="400" fill="hold">
                                          <p:stCondLst>
                                            <p:cond delay="400"/>
                                          </p:stCondLst>
                                        </p:cTn>
                                        <p:tgtEl>
                                          <p:spTgt spid="24"/>
                                        </p:tgtEl>
                                        <p:attrNameLst>
                                          <p:attrName>r</p:attrName>
                                        </p:attrNameLst>
                                      </p:cBhvr>
                                    </p:animRot>
                                    <p:animRot by="240000">
                                      <p:cBhvr>
                                        <p:cTn id="104" dur="400" fill="hold">
                                          <p:stCondLst>
                                            <p:cond delay="800"/>
                                          </p:stCondLst>
                                        </p:cTn>
                                        <p:tgtEl>
                                          <p:spTgt spid="24"/>
                                        </p:tgtEl>
                                        <p:attrNameLst>
                                          <p:attrName>r</p:attrName>
                                        </p:attrNameLst>
                                      </p:cBhvr>
                                    </p:animRot>
                                    <p:animRot by="-240000">
                                      <p:cBhvr>
                                        <p:cTn id="105" dur="400" fill="hold">
                                          <p:stCondLst>
                                            <p:cond delay="1200"/>
                                          </p:stCondLst>
                                        </p:cTn>
                                        <p:tgtEl>
                                          <p:spTgt spid="24"/>
                                        </p:tgtEl>
                                        <p:attrNameLst>
                                          <p:attrName>r</p:attrName>
                                        </p:attrNameLst>
                                      </p:cBhvr>
                                    </p:animRot>
                                    <p:animRot by="120000">
                                      <p:cBhvr>
                                        <p:cTn id="106" dur="400" fill="hold">
                                          <p:stCondLst>
                                            <p:cond delay="1600"/>
                                          </p:stCondLst>
                                        </p:cTn>
                                        <p:tgtEl>
                                          <p:spTgt spid="24"/>
                                        </p:tgtEl>
                                        <p:attrNameLst>
                                          <p:attrName>r</p:attrName>
                                        </p:attrNameLst>
                                      </p:cBhvr>
                                    </p:animRot>
                                  </p:childTnLst>
                                </p:cTn>
                              </p:par>
                              <p:par>
                                <p:cTn id="107" presetID="32" presetClass="emph" presetSubtype="0" repeatCount="indefinite" fill="hold" grpId="0" nodeType="withEffect">
                                  <p:stCondLst>
                                    <p:cond delay="0"/>
                                  </p:stCondLst>
                                  <p:endCondLst>
                                    <p:cond evt="onNext" delay="0">
                                      <p:tgtEl>
                                        <p:sldTgt/>
                                      </p:tgtEl>
                                    </p:cond>
                                  </p:endCondLst>
                                  <p:childTnLst>
                                    <p:animRot by="120000">
                                      <p:cBhvr>
                                        <p:cTn id="108" dur="200" fill="hold">
                                          <p:stCondLst>
                                            <p:cond delay="0"/>
                                          </p:stCondLst>
                                        </p:cTn>
                                        <p:tgtEl>
                                          <p:spTgt spid="25"/>
                                        </p:tgtEl>
                                        <p:attrNameLst>
                                          <p:attrName>r</p:attrName>
                                        </p:attrNameLst>
                                      </p:cBhvr>
                                    </p:animRot>
                                    <p:animRot by="-240000">
                                      <p:cBhvr>
                                        <p:cTn id="109" dur="400" fill="hold">
                                          <p:stCondLst>
                                            <p:cond delay="400"/>
                                          </p:stCondLst>
                                        </p:cTn>
                                        <p:tgtEl>
                                          <p:spTgt spid="25"/>
                                        </p:tgtEl>
                                        <p:attrNameLst>
                                          <p:attrName>r</p:attrName>
                                        </p:attrNameLst>
                                      </p:cBhvr>
                                    </p:animRot>
                                    <p:animRot by="240000">
                                      <p:cBhvr>
                                        <p:cTn id="110" dur="400" fill="hold">
                                          <p:stCondLst>
                                            <p:cond delay="800"/>
                                          </p:stCondLst>
                                        </p:cTn>
                                        <p:tgtEl>
                                          <p:spTgt spid="25"/>
                                        </p:tgtEl>
                                        <p:attrNameLst>
                                          <p:attrName>r</p:attrName>
                                        </p:attrNameLst>
                                      </p:cBhvr>
                                    </p:animRot>
                                    <p:animRot by="-240000">
                                      <p:cBhvr>
                                        <p:cTn id="111" dur="400" fill="hold">
                                          <p:stCondLst>
                                            <p:cond delay="1200"/>
                                          </p:stCondLst>
                                        </p:cTn>
                                        <p:tgtEl>
                                          <p:spTgt spid="25"/>
                                        </p:tgtEl>
                                        <p:attrNameLst>
                                          <p:attrName>r</p:attrName>
                                        </p:attrNameLst>
                                      </p:cBhvr>
                                    </p:animRot>
                                    <p:animRot by="120000">
                                      <p:cBhvr>
                                        <p:cTn id="112" dur="400" fill="hold">
                                          <p:stCondLst>
                                            <p:cond delay="1600"/>
                                          </p:stCondLst>
                                        </p:cTn>
                                        <p:tgtEl>
                                          <p:spTgt spid="25"/>
                                        </p:tgtEl>
                                        <p:attrNameLst>
                                          <p:attrName>r</p:attrName>
                                        </p:attrNameLst>
                                      </p:cBhvr>
                                    </p:animRot>
                                  </p:childTnLst>
                                </p:cTn>
                              </p:par>
                              <p:par>
                                <p:cTn id="113" presetID="32" presetClass="emph" presetSubtype="0" repeatCount="indefinite" fill="hold" grpId="0" nodeType="withEffect">
                                  <p:stCondLst>
                                    <p:cond delay="0"/>
                                  </p:stCondLst>
                                  <p:endCondLst>
                                    <p:cond evt="onNext" delay="0">
                                      <p:tgtEl>
                                        <p:sldTgt/>
                                      </p:tgtEl>
                                    </p:cond>
                                  </p:endCondLst>
                                  <p:childTnLst>
                                    <p:animRot by="120000">
                                      <p:cBhvr>
                                        <p:cTn id="114" dur="200" fill="hold">
                                          <p:stCondLst>
                                            <p:cond delay="0"/>
                                          </p:stCondLst>
                                        </p:cTn>
                                        <p:tgtEl>
                                          <p:spTgt spid="26"/>
                                        </p:tgtEl>
                                        <p:attrNameLst>
                                          <p:attrName>r</p:attrName>
                                        </p:attrNameLst>
                                      </p:cBhvr>
                                    </p:animRot>
                                    <p:animRot by="-240000">
                                      <p:cBhvr>
                                        <p:cTn id="115" dur="400" fill="hold">
                                          <p:stCondLst>
                                            <p:cond delay="400"/>
                                          </p:stCondLst>
                                        </p:cTn>
                                        <p:tgtEl>
                                          <p:spTgt spid="26"/>
                                        </p:tgtEl>
                                        <p:attrNameLst>
                                          <p:attrName>r</p:attrName>
                                        </p:attrNameLst>
                                      </p:cBhvr>
                                    </p:animRot>
                                    <p:animRot by="240000">
                                      <p:cBhvr>
                                        <p:cTn id="116" dur="400" fill="hold">
                                          <p:stCondLst>
                                            <p:cond delay="800"/>
                                          </p:stCondLst>
                                        </p:cTn>
                                        <p:tgtEl>
                                          <p:spTgt spid="26"/>
                                        </p:tgtEl>
                                        <p:attrNameLst>
                                          <p:attrName>r</p:attrName>
                                        </p:attrNameLst>
                                      </p:cBhvr>
                                    </p:animRot>
                                    <p:animRot by="-240000">
                                      <p:cBhvr>
                                        <p:cTn id="117" dur="400" fill="hold">
                                          <p:stCondLst>
                                            <p:cond delay="1200"/>
                                          </p:stCondLst>
                                        </p:cTn>
                                        <p:tgtEl>
                                          <p:spTgt spid="26"/>
                                        </p:tgtEl>
                                        <p:attrNameLst>
                                          <p:attrName>r</p:attrName>
                                        </p:attrNameLst>
                                      </p:cBhvr>
                                    </p:animRot>
                                    <p:animRot by="120000">
                                      <p:cBhvr>
                                        <p:cTn id="118" dur="400" fill="hold">
                                          <p:stCondLst>
                                            <p:cond delay="1600"/>
                                          </p:stCondLst>
                                        </p:cTn>
                                        <p:tgtEl>
                                          <p:spTgt spid="26"/>
                                        </p:tgtEl>
                                        <p:attrNameLst>
                                          <p:attrName>r</p:attrName>
                                        </p:attrNameLst>
                                      </p:cBhvr>
                                    </p:animRot>
                                  </p:childTnLst>
                                </p:cTn>
                              </p:par>
                              <p:par>
                                <p:cTn id="119" presetID="32" presetClass="emph" presetSubtype="0" repeatCount="indefinite" fill="hold" grpId="0" nodeType="withEffect">
                                  <p:stCondLst>
                                    <p:cond delay="0"/>
                                  </p:stCondLst>
                                  <p:endCondLst>
                                    <p:cond evt="onNext" delay="0">
                                      <p:tgtEl>
                                        <p:sldTgt/>
                                      </p:tgtEl>
                                    </p:cond>
                                  </p:endCondLst>
                                  <p:childTnLst>
                                    <p:animRot by="120000">
                                      <p:cBhvr>
                                        <p:cTn id="120" dur="200" fill="hold">
                                          <p:stCondLst>
                                            <p:cond delay="0"/>
                                          </p:stCondLst>
                                        </p:cTn>
                                        <p:tgtEl>
                                          <p:spTgt spid="27"/>
                                        </p:tgtEl>
                                        <p:attrNameLst>
                                          <p:attrName>r</p:attrName>
                                        </p:attrNameLst>
                                      </p:cBhvr>
                                    </p:animRot>
                                    <p:animRot by="-240000">
                                      <p:cBhvr>
                                        <p:cTn id="121" dur="400" fill="hold">
                                          <p:stCondLst>
                                            <p:cond delay="400"/>
                                          </p:stCondLst>
                                        </p:cTn>
                                        <p:tgtEl>
                                          <p:spTgt spid="27"/>
                                        </p:tgtEl>
                                        <p:attrNameLst>
                                          <p:attrName>r</p:attrName>
                                        </p:attrNameLst>
                                      </p:cBhvr>
                                    </p:animRot>
                                    <p:animRot by="240000">
                                      <p:cBhvr>
                                        <p:cTn id="122" dur="400" fill="hold">
                                          <p:stCondLst>
                                            <p:cond delay="800"/>
                                          </p:stCondLst>
                                        </p:cTn>
                                        <p:tgtEl>
                                          <p:spTgt spid="27"/>
                                        </p:tgtEl>
                                        <p:attrNameLst>
                                          <p:attrName>r</p:attrName>
                                        </p:attrNameLst>
                                      </p:cBhvr>
                                    </p:animRot>
                                    <p:animRot by="-240000">
                                      <p:cBhvr>
                                        <p:cTn id="123" dur="400" fill="hold">
                                          <p:stCondLst>
                                            <p:cond delay="1200"/>
                                          </p:stCondLst>
                                        </p:cTn>
                                        <p:tgtEl>
                                          <p:spTgt spid="27"/>
                                        </p:tgtEl>
                                        <p:attrNameLst>
                                          <p:attrName>r</p:attrName>
                                        </p:attrNameLst>
                                      </p:cBhvr>
                                    </p:animRot>
                                    <p:animRot by="120000">
                                      <p:cBhvr>
                                        <p:cTn id="124" dur="400" fill="hold">
                                          <p:stCondLst>
                                            <p:cond delay="1600"/>
                                          </p:stCondLst>
                                        </p:cTn>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91680" y="438432"/>
            <a:ext cx="5400600" cy="769441"/>
          </a:xfrm>
          <a:prstGeom prst="rect">
            <a:avLst/>
          </a:prstGeom>
          <a:noFill/>
        </p:spPr>
        <p:txBody>
          <a:bodyPr wrap="square" rtlCol="0">
            <a:spAutoFit/>
          </a:bodyPr>
          <a:lstStyle/>
          <a:p>
            <a:pPr algn="ctr"/>
            <a:r>
              <a:rPr lang="en-US" sz="4400" b="1" dirty="0" smtClean="0">
                <a:solidFill>
                  <a:srgbClr val="00C560"/>
                </a:solidFill>
                <a:latin typeface="+mj-lt"/>
              </a:rPr>
              <a:t>Spot the Error!</a:t>
            </a:r>
            <a:endParaRPr lang="en-GB" sz="4400" b="1" dirty="0">
              <a:solidFill>
                <a:srgbClr val="00C560"/>
              </a:solidFill>
              <a:latin typeface="+mj-lt"/>
            </a:endParaRPr>
          </a:p>
        </p:txBody>
      </p:sp>
      <p:sp>
        <p:nvSpPr>
          <p:cNvPr id="8" name="Rounded Rectangle 7">
            <a:hlinkClick r:id="rId2" action="ppaction://hlinksldjump"/>
          </p:cNvPr>
          <p:cNvSpPr/>
          <p:nvPr/>
        </p:nvSpPr>
        <p:spPr>
          <a:xfrm>
            <a:off x="251520" y="258412"/>
            <a:ext cx="792088" cy="360040"/>
          </a:xfrm>
          <a:prstGeom prst="roundRect">
            <a:avLst/>
          </a:prstGeom>
          <a:solidFill>
            <a:srgbClr val="FFC00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graphicFrame>
        <p:nvGraphicFramePr>
          <p:cNvPr id="9" name="Table 8"/>
          <p:cNvGraphicFramePr>
            <a:graphicFrameLocks noGrp="1"/>
          </p:cNvGraphicFramePr>
          <p:nvPr>
            <p:extLst>
              <p:ext uri="{D42A27DB-BD31-4B8C-83A1-F6EECF244321}">
                <p14:modId xmlns:p14="http://schemas.microsoft.com/office/powerpoint/2010/main" val="2785216765"/>
              </p:ext>
            </p:extLst>
          </p:nvPr>
        </p:nvGraphicFramePr>
        <p:xfrm>
          <a:off x="683569" y="1268760"/>
          <a:ext cx="7848872" cy="4724400"/>
        </p:xfrm>
        <a:graphic>
          <a:graphicData uri="http://schemas.openxmlformats.org/drawingml/2006/table">
            <a:tbl>
              <a:tblPr firstRow="1" bandRow="1">
                <a:tableStyleId>{5940675A-B579-460E-94D1-54222C63F5DA}</a:tableStyleId>
              </a:tblPr>
              <a:tblGrid>
                <a:gridCol w="1629916"/>
                <a:gridCol w="1485900"/>
                <a:gridCol w="1485900"/>
                <a:gridCol w="1590972"/>
                <a:gridCol w="1656184"/>
              </a:tblGrid>
              <a:tr h="868983">
                <a:tc>
                  <a:txBody>
                    <a:bodyPr/>
                    <a:lstStyle/>
                    <a:p>
                      <a:endParaRPr lang="en-GB" sz="2800" dirty="0" smtClean="0"/>
                    </a:p>
                    <a:p>
                      <a:r>
                        <a:rPr lang="en-GB" sz="2800" dirty="0" smtClean="0"/>
                        <a:t>separate</a:t>
                      </a:r>
                      <a:endParaRPr lang="en-GB" sz="2800" dirty="0"/>
                    </a:p>
                  </a:txBody>
                  <a:tcPr marL="91439" marR="91439"/>
                </a:tc>
                <a:tc>
                  <a:txBody>
                    <a:bodyPr/>
                    <a:lstStyle/>
                    <a:p>
                      <a:endParaRPr lang="en-GB" sz="2800" dirty="0" smtClean="0"/>
                    </a:p>
                    <a:p>
                      <a:r>
                        <a:rPr lang="en-GB" sz="2800" dirty="0" err="1" smtClean="0"/>
                        <a:t>definate</a:t>
                      </a:r>
                      <a:endParaRPr lang="en-GB" sz="2800" dirty="0"/>
                    </a:p>
                  </a:txBody>
                  <a:tcPr marL="91439" marR="91439"/>
                </a:tc>
                <a:tc>
                  <a:txBody>
                    <a:bodyPr/>
                    <a:lstStyle/>
                    <a:p>
                      <a:endParaRPr lang="en-GB" sz="2800" dirty="0" smtClean="0"/>
                    </a:p>
                    <a:p>
                      <a:r>
                        <a:rPr lang="en-GB" sz="2800" dirty="0" err="1" smtClean="0"/>
                        <a:t>truthfull</a:t>
                      </a:r>
                      <a:endParaRPr lang="en-GB" sz="2800" dirty="0"/>
                    </a:p>
                  </a:txBody>
                  <a:tcPr marL="91439" marR="91439"/>
                </a:tc>
                <a:tc>
                  <a:txBody>
                    <a:bodyPr/>
                    <a:lstStyle/>
                    <a:p>
                      <a:endParaRPr lang="en-GB" sz="2800" dirty="0" smtClean="0"/>
                    </a:p>
                    <a:p>
                      <a:r>
                        <a:rPr lang="en-GB" sz="2800" dirty="0" err="1" smtClean="0"/>
                        <a:t>usefull</a:t>
                      </a:r>
                      <a:endParaRPr lang="en-GB" sz="2800" dirty="0"/>
                    </a:p>
                  </a:txBody>
                  <a:tcPr marL="91439" marR="91439"/>
                </a:tc>
                <a:tc>
                  <a:txBody>
                    <a:bodyPr/>
                    <a:lstStyle/>
                    <a:p>
                      <a:endParaRPr lang="en-GB" sz="2800" dirty="0" smtClean="0"/>
                    </a:p>
                    <a:p>
                      <a:r>
                        <a:rPr lang="en-GB" sz="2800" dirty="0" smtClean="0"/>
                        <a:t>excellent</a:t>
                      </a:r>
                      <a:endParaRPr lang="en-GB" sz="2800" dirty="0"/>
                    </a:p>
                  </a:txBody>
                  <a:tcPr marL="91439" marR="91439"/>
                </a:tc>
              </a:tr>
              <a:tr h="771525">
                <a:tc>
                  <a:txBody>
                    <a:bodyPr/>
                    <a:lstStyle/>
                    <a:p>
                      <a:endParaRPr lang="en-GB" sz="2800" dirty="0" smtClean="0"/>
                    </a:p>
                    <a:p>
                      <a:r>
                        <a:rPr lang="en-GB" sz="2800" dirty="0" err="1" smtClean="0"/>
                        <a:t>excelent</a:t>
                      </a:r>
                      <a:endParaRPr lang="en-GB" sz="2800" dirty="0"/>
                    </a:p>
                  </a:txBody>
                  <a:tcPr marL="91439" marR="91439"/>
                </a:tc>
                <a:tc>
                  <a:txBody>
                    <a:bodyPr/>
                    <a:lstStyle/>
                    <a:p>
                      <a:endParaRPr lang="en-GB" sz="2800" dirty="0" smtClean="0"/>
                    </a:p>
                    <a:p>
                      <a:r>
                        <a:rPr lang="en-GB" sz="2800" dirty="0" smtClean="0"/>
                        <a:t>definite</a:t>
                      </a:r>
                      <a:endParaRPr lang="en-GB" sz="2800" dirty="0"/>
                    </a:p>
                  </a:txBody>
                  <a:tcPr marL="91439" marR="91439"/>
                </a:tc>
                <a:tc>
                  <a:txBody>
                    <a:bodyPr/>
                    <a:lstStyle/>
                    <a:p>
                      <a:endParaRPr lang="en-GB" sz="2800" dirty="0" smtClean="0"/>
                    </a:p>
                    <a:p>
                      <a:r>
                        <a:rPr lang="en-GB" sz="2800" dirty="0" err="1" smtClean="0"/>
                        <a:t>hopeing</a:t>
                      </a:r>
                      <a:endParaRPr lang="en-GB" sz="2800" dirty="0"/>
                    </a:p>
                  </a:txBody>
                  <a:tcPr marL="91439" marR="91439"/>
                </a:tc>
                <a:tc>
                  <a:txBody>
                    <a:bodyPr/>
                    <a:lstStyle/>
                    <a:p>
                      <a:endParaRPr lang="en-GB" sz="2800" dirty="0" smtClean="0"/>
                    </a:p>
                    <a:p>
                      <a:r>
                        <a:rPr lang="en-GB" sz="2800" dirty="0" smtClean="0"/>
                        <a:t>hopeful</a:t>
                      </a:r>
                      <a:endParaRPr lang="en-GB" sz="2800" dirty="0"/>
                    </a:p>
                  </a:txBody>
                  <a:tcPr marL="91439" marR="91439"/>
                </a:tc>
                <a:tc>
                  <a:txBody>
                    <a:bodyPr/>
                    <a:lstStyle/>
                    <a:p>
                      <a:endParaRPr lang="en-GB" sz="2800" dirty="0" smtClean="0"/>
                    </a:p>
                    <a:p>
                      <a:r>
                        <a:rPr lang="en-GB" sz="2800" smtClean="0"/>
                        <a:t> babeys</a:t>
                      </a:r>
                      <a:endParaRPr lang="en-GB" sz="2800" dirty="0" smtClean="0"/>
                    </a:p>
                  </a:txBody>
                  <a:tcPr marL="91439" marR="91439"/>
                </a:tc>
              </a:tr>
              <a:tr h="771525">
                <a:tc>
                  <a:txBody>
                    <a:bodyPr/>
                    <a:lstStyle/>
                    <a:p>
                      <a:endParaRPr lang="en-GB" sz="2800" dirty="0" smtClean="0"/>
                    </a:p>
                    <a:p>
                      <a:r>
                        <a:rPr lang="en-GB" sz="2800" dirty="0" err="1" smtClean="0"/>
                        <a:t>ladeys</a:t>
                      </a:r>
                      <a:endParaRPr lang="en-GB" sz="2800" dirty="0"/>
                    </a:p>
                  </a:txBody>
                  <a:tcPr marL="91439" marR="91439"/>
                </a:tc>
                <a:tc>
                  <a:txBody>
                    <a:bodyPr/>
                    <a:lstStyle/>
                    <a:p>
                      <a:endParaRPr lang="en-GB" sz="2800" dirty="0" smtClean="0"/>
                    </a:p>
                    <a:p>
                      <a:r>
                        <a:rPr lang="en-GB" sz="2800" dirty="0" err="1" smtClean="0"/>
                        <a:t>belive</a:t>
                      </a:r>
                      <a:endParaRPr lang="en-GB" sz="2800" dirty="0"/>
                    </a:p>
                  </a:txBody>
                  <a:tcPr marL="91439" marR="91439"/>
                </a:tc>
                <a:tc>
                  <a:txBody>
                    <a:bodyPr/>
                    <a:lstStyle/>
                    <a:p>
                      <a:endParaRPr lang="en-GB" sz="2800" dirty="0" smtClean="0"/>
                    </a:p>
                    <a:p>
                      <a:r>
                        <a:rPr lang="en-GB" sz="2800" dirty="0" smtClean="0"/>
                        <a:t>believe</a:t>
                      </a:r>
                      <a:endParaRPr lang="en-GB" sz="2800" dirty="0"/>
                    </a:p>
                  </a:txBody>
                  <a:tcPr marL="91439" marR="91439"/>
                </a:tc>
                <a:tc>
                  <a:txBody>
                    <a:bodyPr/>
                    <a:lstStyle/>
                    <a:p>
                      <a:endParaRPr lang="en-GB" sz="2800" dirty="0" smtClean="0"/>
                    </a:p>
                    <a:p>
                      <a:r>
                        <a:rPr lang="en-GB" sz="2800" dirty="0" err="1" smtClean="0"/>
                        <a:t>sence</a:t>
                      </a:r>
                      <a:endParaRPr lang="en-GB" sz="2800" dirty="0"/>
                    </a:p>
                  </a:txBody>
                  <a:tcPr marL="91439" marR="91439"/>
                </a:tc>
                <a:tc>
                  <a:txBody>
                    <a:bodyPr/>
                    <a:lstStyle/>
                    <a:p>
                      <a:endParaRPr lang="en-GB" sz="2800" dirty="0" smtClean="0"/>
                    </a:p>
                    <a:p>
                      <a:r>
                        <a:rPr lang="en-GB" sz="2800" dirty="0" err="1" smtClean="0"/>
                        <a:t>sensable</a:t>
                      </a:r>
                      <a:endParaRPr lang="en-GB" sz="2800" dirty="0"/>
                    </a:p>
                  </a:txBody>
                  <a:tcPr marL="91439" marR="91439"/>
                </a:tc>
              </a:tr>
              <a:tr h="771525">
                <a:tc>
                  <a:txBody>
                    <a:bodyPr/>
                    <a:lstStyle/>
                    <a:p>
                      <a:endParaRPr lang="en-GB" sz="2800" dirty="0" smtClean="0"/>
                    </a:p>
                    <a:p>
                      <a:r>
                        <a:rPr lang="en-GB" sz="2800" dirty="0" err="1" smtClean="0"/>
                        <a:t>necesary</a:t>
                      </a:r>
                      <a:endParaRPr lang="en-GB" sz="2800" dirty="0"/>
                    </a:p>
                  </a:txBody>
                  <a:tcPr marL="91439" marR="91439"/>
                </a:tc>
                <a:tc>
                  <a:txBody>
                    <a:bodyPr/>
                    <a:lstStyle/>
                    <a:p>
                      <a:endParaRPr lang="en-GB" sz="2800" dirty="0" smtClean="0"/>
                    </a:p>
                    <a:p>
                      <a:r>
                        <a:rPr lang="en-GB" sz="2800" dirty="0" smtClean="0"/>
                        <a:t>beautiful</a:t>
                      </a:r>
                      <a:endParaRPr lang="en-GB" sz="2800" dirty="0"/>
                    </a:p>
                  </a:txBody>
                  <a:tcPr marL="91439" marR="91439"/>
                </a:tc>
                <a:tc>
                  <a:txBody>
                    <a:bodyPr/>
                    <a:lstStyle/>
                    <a:p>
                      <a:endParaRPr lang="en-GB" sz="2800" dirty="0" smtClean="0"/>
                    </a:p>
                    <a:p>
                      <a:r>
                        <a:rPr lang="en-GB" sz="2800" dirty="0" err="1" smtClean="0"/>
                        <a:t>decieve</a:t>
                      </a:r>
                      <a:endParaRPr lang="en-GB" sz="2800" dirty="0"/>
                    </a:p>
                  </a:txBody>
                  <a:tcPr marL="91439" marR="91439"/>
                </a:tc>
                <a:tc>
                  <a:txBody>
                    <a:bodyPr/>
                    <a:lstStyle/>
                    <a:p>
                      <a:endParaRPr lang="en-GB" sz="2800" dirty="0" smtClean="0"/>
                    </a:p>
                    <a:p>
                      <a:r>
                        <a:rPr lang="en-GB" sz="2800" dirty="0" smtClean="0"/>
                        <a:t>receive</a:t>
                      </a:r>
                      <a:endParaRPr lang="en-GB" sz="2800" dirty="0"/>
                    </a:p>
                  </a:txBody>
                  <a:tcPr marL="91439" marR="91439"/>
                </a:tc>
                <a:tc>
                  <a:txBody>
                    <a:bodyPr/>
                    <a:lstStyle/>
                    <a:p>
                      <a:endParaRPr lang="en-GB" sz="2800" dirty="0" smtClean="0"/>
                    </a:p>
                    <a:p>
                      <a:r>
                        <a:rPr lang="en-GB" sz="2800" dirty="0" err="1" smtClean="0"/>
                        <a:t>reachible</a:t>
                      </a:r>
                      <a:endParaRPr lang="en-GB" sz="2800" dirty="0"/>
                    </a:p>
                  </a:txBody>
                  <a:tcPr marL="91439" marR="91439"/>
                </a:tc>
              </a:tr>
              <a:tr h="771525">
                <a:tc>
                  <a:txBody>
                    <a:bodyPr/>
                    <a:lstStyle/>
                    <a:p>
                      <a:endParaRPr lang="en-GB" sz="2800" dirty="0" smtClean="0"/>
                    </a:p>
                    <a:p>
                      <a:r>
                        <a:rPr lang="en-GB" sz="2800" dirty="0" smtClean="0"/>
                        <a:t>grateful</a:t>
                      </a:r>
                    </a:p>
                  </a:txBody>
                  <a:tcPr marL="91439" marR="91439"/>
                </a:tc>
                <a:tc>
                  <a:txBody>
                    <a:bodyPr/>
                    <a:lstStyle/>
                    <a:p>
                      <a:endParaRPr lang="en-GB" sz="2800" dirty="0" smtClean="0"/>
                    </a:p>
                    <a:p>
                      <a:r>
                        <a:rPr lang="en-GB" sz="2800" dirty="0" err="1" smtClean="0"/>
                        <a:t>absense</a:t>
                      </a:r>
                      <a:endParaRPr lang="en-GB" sz="2800" dirty="0"/>
                    </a:p>
                  </a:txBody>
                  <a:tcPr marL="91439" marR="91439"/>
                </a:tc>
                <a:tc>
                  <a:txBody>
                    <a:bodyPr/>
                    <a:lstStyle/>
                    <a:p>
                      <a:endParaRPr lang="en-GB" sz="2800" dirty="0" smtClean="0"/>
                    </a:p>
                    <a:p>
                      <a:r>
                        <a:rPr lang="en-GB" sz="2800" dirty="0" err="1" smtClean="0"/>
                        <a:t>cieling</a:t>
                      </a:r>
                      <a:endParaRPr lang="en-GB" sz="2800" dirty="0"/>
                    </a:p>
                  </a:txBody>
                  <a:tcPr marL="91439" marR="91439"/>
                </a:tc>
                <a:tc>
                  <a:txBody>
                    <a:bodyPr/>
                    <a:lstStyle/>
                    <a:p>
                      <a:endParaRPr lang="en-GB" sz="2800" dirty="0" smtClean="0"/>
                    </a:p>
                    <a:p>
                      <a:r>
                        <a:rPr lang="en-GB" sz="2800" dirty="0" err="1" smtClean="0"/>
                        <a:t>nonsence</a:t>
                      </a:r>
                      <a:endParaRPr lang="en-GB" sz="2800" dirty="0"/>
                    </a:p>
                  </a:txBody>
                  <a:tcPr marL="91439" marR="91439"/>
                </a:tc>
                <a:tc>
                  <a:txBody>
                    <a:bodyPr/>
                    <a:lstStyle/>
                    <a:p>
                      <a:endParaRPr lang="en-GB" sz="2800" dirty="0" smtClean="0"/>
                    </a:p>
                    <a:p>
                      <a:r>
                        <a:rPr lang="en-GB" sz="2800" dirty="0" smtClean="0"/>
                        <a:t>ladies</a:t>
                      </a:r>
                      <a:endParaRPr lang="en-GB" sz="2800" dirty="0"/>
                    </a:p>
                  </a:txBody>
                  <a:tcPr marL="91439" marR="91439"/>
                </a:tc>
              </a:tr>
            </a:tbl>
          </a:graphicData>
        </a:graphic>
      </p:graphicFrame>
      <p:pic>
        <p:nvPicPr>
          <p:cNvPr id="5"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80964"/>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64015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57806" y="953149"/>
            <a:ext cx="5400600" cy="1015663"/>
          </a:xfrm>
          <a:prstGeom prst="rect">
            <a:avLst/>
          </a:prstGeom>
          <a:noFill/>
        </p:spPr>
        <p:txBody>
          <a:bodyPr wrap="square" rtlCol="0">
            <a:spAutoFit/>
          </a:bodyPr>
          <a:lstStyle/>
          <a:p>
            <a:pPr algn="ctr"/>
            <a:r>
              <a:rPr lang="en-US" sz="6000" b="1" dirty="0" smtClean="0">
                <a:solidFill>
                  <a:srgbClr val="ED49B2"/>
                </a:solidFill>
                <a:latin typeface="+mj-lt"/>
              </a:rPr>
              <a:t>Brain Teaser</a:t>
            </a:r>
            <a:endParaRPr lang="en-GB" sz="6000" b="1" dirty="0">
              <a:solidFill>
                <a:srgbClr val="ED49B2"/>
              </a:solidFill>
              <a:latin typeface="+mj-lt"/>
            </a:endParaRPr>
          </a:p>
        </p:txBody>
      </p:sp>
      <p:sp>
        <p:nvSpPr>
          <p:cNvPr id="4" name="TextBox 3"/>
          <p:cNvSpPr txBox="1"/>
          <p:nvPr/>
        </p:nvSpPr>
        <p:spPr>
          <a:xfrm>
            <a:off x="237626" y="2303509"/>
            <a:ext cx="8640960" cy="2308324"/>
          </a:xfrm>
          <a:prstGeom prst="rect">
            <a:avLst/>
          </a:prstGeom>
          <a:noFill/>
        </p:spPr>
        <p:txBody>
          <a:bodyPr wrap="square" rtlCol="0">
            <a:spAutoFit/>
          </a:bodyPr>
          <a:lstStyle/>
          <a:p>
            <a:pPr algn="ctr"/>
            <a:r>
              <a:rPr lang="en-GB" sz="4800" b="1" dirty="0"/>
              <a:t>What appears once in a minute, twice in a moment, but never in a thousand years?</a:t>
            </a:r>
          </a:p>
        </p:txBody>
      </p:sp>
      <p:sp>
        <p:nvSpPr>
          <p:cNvPr id="7" name="Rounded Rectangle 6">
            <a:hlinkClick r:id="rId2" action="ppaction://hlinksldjump"/>
          </p:cNvPr>
          <p:cNvSpPr/>
          <p:nvPr/>
        </p:nvSpPr>
        <p:spPr>
          <a:xfrm>
            <a:off x="251520" y="258412"/>
            <a:ext cx="792088" cy="360040"/>
          </a:xfrm>
          <a:prstGeom prst="roundRect">
            <a:avLst/>
          </a:prstGeom>
          <a:solidFill>
            <a:srgbClr val="FF3399"/>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5" name="TextBox 4"/>
          <p:cNvSpPr txBox="1"/>
          <p:nvPr/>
        </p:nvSpPr>
        <p:spPr>
          <a:xfrm>
            <a:off x="827584" y="5085184"/>
            <a:ext cx="7200800" cy="1569660"/>
          </a:xfrm>
          <a:prstGeom prst="rect">
            <a:avLst/>
          </a:prstGeom>
          <a:noFill/>
        </p:spPr>
        <p:txBody>
          <a:bodyPr wrap="square" rtlCol="0">
            <a:spAutoFit/>
          </a:bodyPr>
          <a:lstStyle/>
          <a:p>
            <a:pPr algn="ctr"/>
            <a:r>
              <a:rPr lang="en-GB" sz="9600" b="1" dirty="0" smtClean="0">
                <a:solidFill>
                  <a:srgbClr val="ED49B2"/>
                </a:solidFill>
              </a:rPr>
              <a:t>M</a:t>
            </a:r>
            <a:endParaRPr lang="en-GB" sz="9600" b="1" dirty="0">
              <a:solidFill>
                <a:srgbClr val="ED49B2"/>
              </a:solidFill>
            </a:endParaRP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20522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55676" y="877985"/>
            <a:ext cx="5400600" cy="923330"/>
          </a:xfrm>
          <a:prstGeom prst="rect">
            <a:avLst/>
          </a:prstGeom>
          <a:noFill/>
        </p:spPr>
        <p:txBody>
          <a:bodyPr wrap="square" rtlCol="0">
            <a:spAutoFit/>
          </a:bodyPr>
          <a:lstStyle/>
          <a:p>
            <a:pPr algn="ctr"/>
            <a:r>
              <a:rPr lang="en-US" sz="5400" b="1" dirty="0" smtClean="0">
                <a:solidFill>
                  <a:srgbClr val="00C560"/>
                </a:solidFill>
                <a:latin typeface="+mj-lt"/>
              </a:rPr>
              <a:t>Word Puzzle</a:t>
            </a:r>
            <a:endParaRPr lang="en-GB" sz="5400" b="1" dirty="0">
              <a:solidFill>
                <a:srgbClr val="00C560"/>
              </a:solidFill>
              <a:latin typeface="+mj-lt"/>
            </a:endParaRPr>
          </a:p>
        </p:txBody>
      </p:sp>
      <p:sp>
        <p:nvSpPr>
          <p:cNvPr id="4" name="TextBox 3"/>
          <p:cNvSpPr txBox="1"/>
          <p:nvPr/>
        </p:nvSpPr>
        <p:spPr>
          <a:xfrm>
            <a:off x="251520" y="2060848"/>
            <a:ext cx="8208912" cy="2123658"/>
          </a:xfrm>
          <a:prstGeom prst="rect">
            <a:avLst/>
          </a:prstGeom>
          <a:noFill/>
        </p:spPr>
        <p:txBody>
          <a:bodyPr wrap="square" rtlCol="0">
            <a:spAutoFit/>
          </a:bodyPr>
          <a:lstStyle/>
          <a:p>
            <a:pPr algn="ctr"/>
            <a:r>
              <a:rPr lang="en-GB" sz="4400" b="1" dirty="0"/>
              <a:t>I can be cracked, I can be made. I can be told, I can be played. What am I?</a:t>
            </a:r>
            <a:endParaRPr lang="en-US" sz="4400" b="1" dirty="0" smtClean="0"/>
          </a:p>
        </p:txBody>
      </p:sp>
      <p:sp>
        <p:nvSpPr>
          <p:cNvPr id="9" name="Rounded Rectangle 8">
            <a:hlinkClick r:id="rId2" action="ppaction://hlinksldjump"/>
          </p:cNvPr>
          <p:cNvSpPr/>
          <p:nvPr/>
        </p:nvSpPr>
        <p:spPr>
          <a:xfrm>
            <a:off x="251520" y="258412"/>
            <a:ext cx="792088" cy="360040"/>
          </a:xfrm>
          <a:prstGeom prst="roundRect">
            <a:avLst/>
          </a:prstGeom>
          <a:solidFill>
            <a:srgbClr val="00B05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5" name="TextBox 4"/>
          <p:cNvSpPr txBox="1"/>
          <p:nvPr/>
        </p:nvSpPr>
        <p:spPr>
          <a:xfrm>
            <a:off x="1079612" y="4769435"/>
            <a:ext cx="6552728" cy="830997"/>
          </a:xfrm>
          <a:prstGeom prst="rect">
            <a:avLst/>
          </a:prstGeom>
          <a:noFill/>
        </p:spPr>
        <p:txBody>
          <a:bodyPr wrap="square" rtlCol="0">
            <a:spAutoFit/>
          </a:bodyPr>
          <a:lstStyle/>
          <a:p>
            <a:pPr algn="ctr"/>
            <a:r>
              <a:rPr lang="en-GB" sz="4800" b="1" dirty="0" smtClean="0">
                <a:solidFill>
                  <a:srgbClr val="00C560"/>
                </a:solidFill>
              </a:rPr>
              <a:t>A Joke</a:t>
            </a:r>
            <a:endParaRPr lang="en-GB" sz="4800" b="1" dirty="0">
              <a:solidFill>
                <a:srgbClr val="00C560"/>
              </a:solidFill>
            </a:endParaRP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18014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91680" y="438432"/>
            <a:ext cx="5400600" cy="1015663"/>
          </a:xfrm>
          <a:prstGeom prst="rect">
            <a:avLst/>
          </a:prstGeom>
          <a:noFill/>
        </p:spPr>
        <p:txBody>
          <a:bodyPr wrap="square" rtlCol="0">
            <a:spAutoFit/>
          </a:bodyPr>
          <a:lstStyle/>
          <a:p>
            <a:pPr algn="ctr"/>
            <a:r>
              <a:rPr lang="en-GB" sz="6000" b="1" dirty="0" smtClean="0">
                <a:solidFill>
                  <a:srgbClr val="C00000"/>
                </a:solidFill>
                <a:latin typeface="+mj-lt"/>
              </a:rPr>
              <a:t>Word </a:t>
            </a:r>
            <a:endParaRPr lang="en-GB" sz="6000" b="1" dirty="0">
              <a:solidFill>
                <a:srgbClr val="C00000"/>
              </a:solidFill>
              <a:latin typeface="+mj-lt"/>
            </a:endParaRPr>
          </a:p>
        </p:txBody>
      </p:sp>
      <p:sp>
        <p:nvSpPr>
          <p:cNvPr id="4" name="TextBox 3"/>
          <p:cNvSpPr txBox="1"/>
          <p:nvPr/>
        </p:nvSpPr>
        <p:spPr>
          <a:xfrm>
            <a:off x="235698" y="1499592"/>
            <a:ext cx="8784976" cy="3970318"/>
          </a:xfrm>
          <a:prstGeom prst="rect">
            <a:avLst/>
          </a:prstGeom>
          <a:noFill/>
        </p:spPr>
        <p:txBody>
          <a:bodyPr wrap="square" rtlCol="0">
            <a:spAutoFit/>
          </a:bodyPr>
          <a:lstStyle/>
          <a:p>
            <a:pPr algn="ctr"/>
            <a:r>
              <a:rPr lang="en-GB" sz="3600" b="1" dirty="0" smtClean="0"/>
              <a:t>There is a common English word that is nine letters long. Each time you remove a letter from it, it still remains an English word - from nine letters right down to a single letter. What is the original word, and what are the words that it becomes after removing one letter at a time?</a:t>
            </a:r>
            <a:endParaRPr lang="en-US" sz="3600" b="1" dirty="0" smtClean="0"/>
          </a:p>
        </p:txBody>
      </p:sp>
      <p:sp>
        <p:nvSpPr>
          <p:cNvPr id="7" name="Rounded Rectangle 6">
            <a:hlinkClick r:id="rId2" action="ppaction://hlinksldjump"/>
          </p:cNvPr>
          <p:cNvSpPr/>
          <p:nvPr/>
        </p:nvSpPr>
        <p:spPr>
          <a:xfrm>
            <a:off x="251520" y="258412"/>
            <a:ext cx="792088" cy="360040"/>
          </a:xfrm>
          <a:prstGeom prst="roundRect">
            <a:avLst/>
          </a:prstGeom>
          <a:solidFill>
            <a:srgbClr val="C0000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5" name="TextBox 4"/>
          <p:cNvSpPr txBox="1"/>
          <p:nvPr/>
        </p:nvSpPr>
        <p:spPr>
          <a:xfrm>
            <a:off x="0" y="5743134"/>
            <a:ext cx="9020674" cy="400110"/>
          </a:xfrm>
          <a:prstGeom prst="rect">
            <a:avLst/>
          </a:prstGeom>
          <a:noFill/>
        </p:spPr>
        <p:txBody>
          <a:bodyPr wrap="square" rtlCol="0">
            <a:spAutoFit/>
          </a:bodyPr>
          <a:lstStyle/>
          <a:p>
            <a:pPr algn="ctr"/>
            <a:r>
              <a:rPr lang="en-GB" sz="2000" b="1" dirty="0"/>
              <a:t>The base word is Startling - starting - staring - string - sting - sing - sin - in - I</a:t>
            </a: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5486" y="66451"/>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83552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91680" y="764704"/>
            <a:ext cx="5400600" cy="923330"/>
          </a:xfrm>
          <a:prstGeom prst="rect">
            <a:avLst/>
          </a:prstGeom>
          <a:noFill/>
        </p:spPr>
        <p:txBody>
          <a:bodyPr wrap="square" rtlCol="0">
            <a:spAutoFit/>
          </a:bodyPr>
          <a:lstStyle/>
          <a:p>
            <a:pPr algn="ctr"/>
            <a:r>
              <a:rPr lang="en-US" sz="5400" b="1" dirty="0" smtClean="0">
                <a:solidFill>
                  <a:srgbClr val="0070C0"/>
                </a:solidFill>
                <a:latin typeface="+mj-lt"/>
              </a:rPr>
              <a:t>Can you define:</a:t>
            </a:r>
            <a:endParaRPr lang="en-GB" sz="5400" b="1" dirty="0">
              <a:solidFill>
                <a:srgbClr val="0070C0"/>
              </a:solidFill>
              <a:latin typeface="+mj-lt"/>
            </a:endParaRPr>
          </a:p>
        </p:txBody>
      </p:sp>
      <p:sp>
        <p:nvSpPr>
          <p:cNvPr id="4" name="TextBox 3"/>
          <p:cNvSpPr txBox="1"/>
          <p:nvPr/>
        </p:nvSpPr>
        <p:spPr>
          <a:xfrm>
            <a:off x="647564" y="2077075"/>
            <a:ext cx="3594822" cy="3170099"/>
          </a:xfrm>
          <a:prstGeom prst="rect">
            <a:avLst/>
          </a:prstGeom>
          <a:noFill/>
        </p:spPr>
        <p:txBody>
          <a:bodyPr wrap="square" rtlCol="0">
            <a:spAutoFit/>
          </a:bodyPr>
          <a:lstStyle/>
          <a:p>
            <a:r>
              <a:rPr lang="en-GB" sz="4000" dirty="0" smtClean="0"/>
              <a:t>Collywobbles -</a:t>
            </a:r>
            <a:r>
              <a:rPr lang="en-GB" sz="4000" dirty="0"/>
              <a:t/>
            </a:r>
            <a:br>
              <a:rPr lang="en-GB" sz="4000" dirty="0"/>
            </a:br>
            <a:r>
              <a:rPr lang="en-GB" sz="4000" dirty="0" smtClean="0"/>
              <a:t>Ignoramus -</a:t>
            </a:r>
            <a:r>
              <a:rPr lang="en-GB" sz="4000" dirty="0"/>
              <a:t/>
            </a:r>
            <a:br>
              <a:rPr lang="en-GB" sz="4000" dirty="0"/>
            </a:br>
            <a:r>
              <a:rPr lang="en-GB" sz="4000" dirty="0" smtClean="0"/>
              <a:t>Braggart -</a:t>
            </a:r>
            <a:r>
              <a:rPr lang="en-GB" sz="4000" dirty="0"/>
              <a:t/>
            </a:r>
            <a:br>
              <a:rPr lang="en-GB" sz="4000" dirty="0"/>
            </a:br>
            <a:r>
              <a:rPr lang="en-GB" sz="4000" dirty="0" smtClean="0"/>
              <a:t>Homily -</a:t>
            </a:r>
          </a:p>
          <a:p>
            <a:r>
              <a:rPr lang="en-GB" sz="4000" dirty="0" smtClean="0"/>
              <a:t>Disingenuous -</a:t>
            </a:r>
            <a:endParaRPr lang="en-GB" sz="4000" dirty="0"/>
          </a:p>
        </p:txBody>
      </p:sp>
      <p:sp>
        <p:nvSpPr>
          <p:cNvPr id="7" name="Rounded Rectangle 6">
            <a:hlinkClick r:id="rId2" action="ppaction://hlinksldjump"/>
          </p:cNvPr>
          <p:cNvSpPr/>
          <p:nvPr/>
        </p:nvSpPr>
        <p:spPr>
          <a:xfrm>
            <a:off x="251520" y="258412"/>
            <a:ext cx="792088" cy="360040"/>
          </a:xfrm>
          <a:prstGeom prst="roundRect">
            <a:avLst/>
          </a:prstGeom>
          <a:solidFill>
            <a:srgbClr val="0070C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9" name="TextBox 8"/>
          <p:cNvSpPr txBox="1"/>
          <p:nvPr/>
        </p:nvSpPr>
        <p:spPr>
          <a:xfrm>
            <a:off x="4636071" y="2083566"/>
            <a:ext cx="4912418" cy="3170099"/>
          </a:xfrm>
          <a:prstGeom prst="rect">
            <a:avLst/>
          </a:prstGeom>
          <a:noFill/>
        </p:spPr>
        <p:txBody>
          <a:bodyPr wrap="square" rtlCol="0">
            <a:spAutoFit/>
          </a:bodyPr>
          <a:lstStyle/>
          <a:p>
            <a:r>
              <a:rPr lang="en-GB" sz="4000" dirty="0" smtClean="0"/>
              <a:t>Feeling fear</a:t>
            </a:r>
            <a:r>
              <a:rPr lang="en-GB" sz="4000" dirty="0"/>
              <a:t/>
            </a:r>
            <a:br>
              <a:rPr lang="en-GB" sz="4000" dirty="0"/>
            </a:br>
            <a:r>
              <a:rPr lang="en-GB" sz="4000" dirty="0" smtClean="0"/>
              <a:t>Ignorant person</a:t>
            </a:r>
            <a:r>
              <a:rPr lang="en-GB" sz="4000" dirty="0"/>
              <a:t/>
            </a:r>
            <a:br>
              <a:rPr lang="en-GB" sz="4000" dirty="0"/>
            </a:br>
            <a:r>
              <a:rPr lang="en-GB" sz="4000" dirty="0" smtClean="0"/>
              <a:t>A person who brags</a:t>
            </a:r>
            <a:r>
              <a:rPr lang="en-GB" sz="4000" dirty="0"/>
              <a:t/>
            </a:r>
            <a:br>
              <a:rPr lang="en-GB" sz="4000" dirty="0"/>
            </a:br>
            <a:r>
              <a:rPr lang="en-GB" sz="4000" dirty="0" smtClean="0"/>
              <a:t>Sermon</a:t>
            </a:r>
          </a:p>
          <a:p>
            <a:r>
              <a:rPr lang="en-GB" sz="4000" dirty="0" smtClean="0"/>
              <a:t>Not sincere</a:t>
            </a:r>
            <a:endParaRPr lang="en-GB" sz="4000" dirty="0"/>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13715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91680" y="901169"/>
            <a:ext cx="5400600" cy="1015663"/>
          </a:xfrm>
          <a:prstGeom prst="rect">
            <a:avLst/>
          </a:prstGeom>
          <a:noFill/>
        </p:spPr>
        <p:txBody>
          <a:bodyPr wrap="square" rtlCol="0">
            <a:spAutoFit/>
          </a:bodyPr>
          <a:lstStyle/>
          <a:p>
            <a:pPr algn="ctr"/>
            <a:r>
              <a:rPr lang="en-US" sz="6000" b="1" dirty="0" smtClean="0">
                <a:solidFill>
                  <a:srgbClr val="C00000"/>
                </a:solidFill>
                <a:latin typeface="+mj-lt"/>
              </a:rPr>
              <a:t>Who Am I?</a:t>
            </a:r>
            <a:endParaRPr lang="en-GB" sz="6000" b="1" dirty="0">
              <a:solidFill>
                <a:srgbClr val="C00000"/>
              </a:solidFill>
              <a:latin typeface="+mj-lt"/>
            </a:endParaRPr>
          </a:p>
        </p:txBody>
      </p:sp>
      <p:sp>
        <p:nvSpPr>
          <p:cNvPr id="4" name="TextBox 3"/>
          <p:cNvSpPr txBox="1"/>
          <p:nvPr/>
        </p:nvSpPr>
        <p:spPr>
          <a:xfrm>
            <a:off x="251520" y="1988840"/>
            <a:ext cx="8640960" cy="3170099"/>
          </a:xfrm>
          <a:prstGeom prst="rect">
            <a:avLst/>
          </a:prstGeom>
          <a:noFill/>
        </p:spPr>
        <p:txBody>
          <a:bodyPr wrap="square" rtlCol="0">
            <a:spAutoFit/>
          </a:bodyPr>
          <a:lstStyle/>
          <a:p>
            <a:pPr algn="ctr"/>
            <a:r>
              <a:rPr lang="en-GB" sz="4000" b="1" dirty="0"/>
              <a:t>I never was but always will be. No one ever saw me but everyone knows I exist. I give people the motivation to better themselves everyday. What am I? </a:t>
            </a:r>
            <a:endParaRPr lang="en-US" sz="2400" dirty="0" smtClean="0"/>
          </a:p>
        </p:txBody>
      </p:sp>
      <p:sp>
        <p:nvSpPr>
          <p:cNvPr id="7" name="Rounded Rectangle 6">
            <a:hlinkClick r:id="rId2" action="ppaction://hlinksldjump"/>
          </p:cNvPr>
          <p:cNvSpPr/>
          <p:nvPr/>
        </p:nvSpPr>
        <p:spPr>
          <a:xfrm>
            <a:off x="251520" y="258412"/>
            <a:ext cx="792088" cy="360040"/>
          </a:xfrm>
          <a:prstGeom prst="roundRect">
            <a:avLst/>
          </a:prstGeom>
          <a:solidFill>
            <a:srgbClr val="C0000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5" name="TextBox 4"/>
          <p:cNvSpPr txBox="1"/>
          <p:nvPr/>
        </p:nvSpPr>
        <p:spPr>
          <a:xfrm>
            <a:off x="683568" y="5301208"/>
            <a:ext cx="7704856" cy="1015663"/>
          </a:xfrm>
          <a:prstGeom prst="rect">
            <a:avLst/>
          </a:prstGeom>
          <a:noFill/>
        </p:spPr>
        <p:txBody>
          <a:bodyPr wrap="square" rtlCol="0">
            <a:spAutoFit/>
          </a:bodyPr>
          <a:lstStyle/>
          <a:p>
            <a:pPr algn="ctr"/>
            <a:r>
              <a:rPr lang="en-GB" sz="6000" b="1" dirty="0" smtClean="0">
                <a:solidFill>
                  <a:srgbClr val="C00000"/>
                </a:solidFill>
              </a:rPr>
              <a:t>Tomorrow</a:t>
            </a:r>
            <a:endParaRPr lang="en-GB" sz="6000" b="1" dirty="0">
              <a:solidFill>
                <a:srgbClr val="C00000"/>
              </a:solidFill>
            </a:endParaRP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13948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1720" y="1052736"/>
            <a:ext cx="5400600" cy="830997"/>
          </a:xfrm>
          <a:prstGeom prst="rect">
            <a:avLst/>
          </a:prstGeom>
          <a:noFill/>
        </p:spPr>
        <p:txBody>
          <a:bodyPr wrap="square" rtlCol="0">
            <a:spAutoFit/>
          </a:bodyPr>
          <a:lstStyle/>
          <a:p>
            <a:pPr algn="ctr"/>
            <a:r>
              <a:rPr lang="en-US" sz="4800" b="1" dirty="0" smtClean="0">
                <a:solidFill>
                  <a:srgbClr val="00C560"/>
                </a:solidFill>
                <a:latin typeface="+mj-lt"/>
              </a:rPr>
              <a:t>Equation Maker</a:t>
            </a:r>
            <a:endParaRPr lang="en-GB" sz="4800" b="1" dirty="0">
              <a:solidFill>
                <a:srgbClr val="00C560"/>
              </a:solidFill>
              <a:latin typeface="+mj-lt"/>
            </a:endParaRPr>
          </a:p>
        </p:txBody>
      </p:sp>
      <p:sp>
        <p:nvSpPr>
          <p:cNvPr id="4" name="TextBox 3"/>
          <p:cNvSpPr txBox="1"/>
          <p:nvPr/>
        </p:nvSpPr>
        <p:spPr>
          <a:xfrm>
            <a:off x="539552" y="2204864"/>
            <a:ext cx="8280920" cy="2123658"/>
          </a:xfrm>
          <a:prstGeom prst="rect">
            <a:avLst/>
          </a:prstGeom>
          <a:noFill/>
        </p:spPr>
        <p:txBody>
          <a:bodyPr wrap="square" rtlCol="0">
            <a:spAutoFit/>
          </a:bodyPr>
          <a:lstStyle/>
          <a:p>
            <a:pPr algn="ctr"/>
            <a:r>
              <a:rPr lang="en-GB" sz="4400" b="1" dirty="0"/>
              <a:t>How can you physically stand behind your friend as he physically stands behind you?</a:t>
            </a:r>
            <a:endParaRPr lang="en-US" sz="4400" b="1" dirty="0" smtClean="0"/>
          </a:p>
        </p:txBody>
      </p:sp>
      <p:sp>
        <p:nvSpPr>
          <p:cNvPr id="8" name="Rounded Rectangle 7">
            <a:hlinkClick r:id="rId2" action="ppaction://hlinksldjump"/>
          </p:cNvPr>
          <p:cNvSpPr/>
          <p:nvPr/>
        </p:nvSpPr>
        <p:spPr>
          <a:xfrm>
            <a:off x="251520" y="258412"/>
            <a:ext cx="792088" cy="360040"/>
          </a:xfrm>
          <a:prstGeom prst="roundRect">
            <a:avLst/>
          </a:prstGeom>
          <a:solidFill>
            <a:srgbClr val="FFC00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5" name="TextBox 4"/>
          <p:cNvSpPr txBox="1"/>
          <p:nvPr/>
        </p:nvSpPr>
        <p:spPr>
          <a:xfrm>
            <a:off x="1043608" y="4869160"/>
            <a:ext cx="7128792" cy="707886"/>
          </a:xfrm>
          <a:prstGeom prst="rect">
            <a:avLst/>
          </a:prstGeom>
          <a:noFill/>
        </p:spPr>
        <p:txBody>
          <a:bodyPr wrap="square" rtlCol="0">
            <a:spAutoFit/>
          </a:bodyPr>
          <a:lstStyle/>
          <a:p>
            <a:pPr algn="ctr"/>
            <a:r>
              <a:rPr lang="en-GB" sz="4000" b="1" dirty="0" smtClean="0">
                <a:solidFill>
                  <a:srgbClr val="00C560"/>
                </a:solidFill>
              </a:rPr>
              <a:t>Stand Back to Back</a:t>
            </a:r>
            <a:endParaRPr lang="en-GB" sz="4000" b="1" dirty="0">
              <a:solidFill>
                <a:srgbClr val="00C560"/>
              </a:solidFill>
            </a:endParaRP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91368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7533" y="567027"/>
            <a:ext cx="5400600" cy="923330"/>
          </a:xfrm>
          <a:prstGeom prst="rect">
            <a:avLst/>
          </a:prstGeom>
          <a:noFill/>
        </p:spPr>
        <p:txBody>
          <a:bodyPr wrap="square" rtlCol="0">
            <a:spAutoFit/>
          </a:bodyPr>
          <a:lstStyle/>
          <a:p>
            <a:pPr algn="ctr"/>
            <a:r>
              <a:rPr lang="en-US" sz="5400" b="1" dirty="0" smtClean="0">
                <a:solidFill>
                  <a:srgbClr val="FFC000"/>
                </a:solidFill>
                <a:latin typeface="+mj-lt"/>
              </a:rPr>
              <a:t>Magical Room</a:t>
            </a:r>
            <a:endParaRPr lang="en-GB" sz="5400" b="1" dirty="0">
              <a:solidFill>
                <a:srgbClr val="FFC000"/>
              </a:solidFill>
              <a:latin typeface="+mj-lt"/>
            </a:endParaRPr>
          </a:p>
        </p:txBody>
      </p:sp>
      <p:sp>
        <p:nvSpPr>
          <p:cNvPr id="4" name="TextBox 3"/>
          <p:cNvSpPr txBox="1"/>
          <p:nvPr/>
        </p:nvSpPr>
        <p:spPr>
          <a:xfrm>
            <a:off x="251349" y="1556792"/>
            <a:ext cx="8712968" cy="3539430"/>
          </a:xfrm>
          <a:prstGeom prst="rect">
            <a:avLst/>
          </a:prstGeom>
          <a:noFill/>
        </p:spPr>
        <p:txBody>
          <a:bodyPr wrap="square" rtlCol="0">
            <a:spAutoFit/>
          </a:bodyPr>
          <a:lstStyle/>
          <a:p>
            <a:pPr algn="ctr"/>
            <a:r>
              <a:rPr lang="en-GB" sz="3200" b="1" dirty="0"/>
              <a:t>You're in a magical bathroom with no windows and the only way things can get in and out is by an open door. You decide to have a bath so you turn on the tap, you shut the door and the handle breaks so you can't open it, you then turn off the tap and the knob breaks so water keeps coming. How do you save yourself from drowning?</a:t>
            </a:r>
            <a:endParaRPr lang="en-US" sz="3200" b="1" dirty="0" smtClean="0"/>
          </a:p>
        </p:txBody>
      </p:sp>
      <p:sp>
        <p:nvSpPr>
          <p:cNvPr id="13" name="Rounded Rectangle 12">
            <a:hlinkClick r:id="rId2" action="ppaction://hlinksldjump"/>
          </p:cNvPr>
          <p:cNvSpPr/>
          <p:nvPr/>
        </p:nvSpPr>
        <p:spPr>
          <a:xfrm>
            <a:off x="251520" y="258412"/>
            <a:ext cx="792088" cy="360040"/>
          </a:xfrm>
          <a:prstGeom prst="roundRect">
            <a:avLst/>
          </a:prstGeom>
          <a:solidFill>
            <a:srgbClr val="FFC00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5" name="TextBox 4"/>
          <p:cNvSpPr txBox="1"/>
          <p:nvPr/>
        </p:nvSpPr>
        <p:spPr>
          <a:xfrm>
            <a:off x="1619501" y="5680619"/>
            <a:ext cx="5976664" cy="707886"/>
          </a:xfrm>
          <a:prstGeom prst="rect">
            <a:avLst/>
          </a:prstGeom>
          <a:noFill/>
        </p:spPr>
        <p:txBody>
          <a:bodyPr wrap="square" rtlCol="0">
            <a:spAutoFit/>
          </a:bodyPr>
          <a:lstStyle/>
          <a:p>
            <a:pPr algn="ctr"/>
            <a:r>
              <a:rPr lang="en-GB" sz="4000" b="1" dirty="0" smtClean="0">
                <a:solidFill>
                  <a:srgbClr val="FFC000"/>
                </a:solidFill>
              </a:rPr>
              <a:t>Pull Out the Plug</a:t>
            </a:r>
            <a:endParaRPr lang="en-GB" sz="4000" b="1" dirty="0">
              <a:solidFill>
                <a:srgbClr val="FFC000"/>
              </a:solidFill>
            </a:endParaRP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72545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63688" y="689543"/>
            <a:ext cx="5400600" cy="707886"/>
          </a:xfrm>
          <a:prstGeom prst="rect">
            <a:avLst/>
          </a:prstGeom>
          <a:noFill/>
        </p:spPr>
        <p:txBody>
          <a:bodyPr wrap="square" rtlCol="0">
            <a:spAutoFit/>
          </a:bodyPr>
          <a:lstStyle/>
          <a:p>
            <a:pPr algn="ctr"/>
            <a:r>
              <a:rPr lang="en-US" sz="4000" b="1" dirty="0" smtClean="0">
                <a:solidFill>
                  <a:srgbClr val="FF3399"/>
                </a:solidFill>
                <a:latin typeface="+mj-lt"/>
              </a:rPr>
              <a:t>Matchsticks</a:t>
            </a:r>
            <a:endParaRPr lang="en-GB" sz="4000" b="1" dirty="0">
              <a:solidFill>
                <a:srgbClr val="FF3399"/>
              </a:solidFill>
              <a:latin typeface="+mj-lt"/>
            </a:endParaRPr>
          </a:p>
        </p:txBody>
      </p:sp>
      <p:sp>
        <p:nvSpPr>
          <p:cNvPr id="4" name="TextBox 3"/>
          <p:cNvSpPr txBox="1"/>
          <p:nvPr/>
        </p:nvSpPr>
        <p:spPr>
          <a:xfrm>
            <a:off x="2041288" y="1916832"/>
            <a:ext cx="5400600" cy="830997"/>
          </a:xfrm>
          <a:prstGeom prst="rect">
            <a:avLst/>
          </a:prstGeom>
          <a:noFill/>
        </p:spPr>
        <p:txBody>
          <a:bodyPr wrap="square" rtlCol="0">
            <a:spAutoFit/>
          </a:bodyPr>
          <a:lstStyle/>
          <a:p>
            <a:endParaRPr lang="en-US" sz="2400" dirty="0"/>
          </a:p>
          <a:p>
            <a:endParaRPr lang="en-GB" sz="2400" dirty="0"/>
          </a:p>
        </p:txBody>
      </p:sp>
      <p:sp>
        <p:nvSpPr>
          <p:cNvPr id="7" name="Rounded Rectangle 6">
            <a:hlinkClick r:id="rId2" action="ppaction://hlinksldjump"/>
          </p:cNvPr>
          <p:cNvSpPr/>
          <p:nvPr/>
        </p:nvSpPr>
        <p:spPr>
          <a:xfrm>
            <a:off x="251520" y="258412"/>
            <a:ext cx="792088" cy="360040"/>
          </a:xfrm>
          <a:prstGeom prst="roundRect">
            <a:avLst/>
          </a:prstGeom>
          <a:solidFill>
            <a:srgbClr val="FF3399"/>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657" y="1628800"/>
            <a:ext cx="7324661" cy="4579392"/>
          </a:xfrm>
          <a:prstGeom prst="rect">
            <a:avLst/>
          </a:prstGeom>
        </p:spPr>
      </p:pic>
      <p:pic>
        <p:nvPicPr>
          <p:cNvPr id="6" name="Picture 3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53155" y="54997"/>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67445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hlinkClick r:id="rId2" action="ppaction://hlinksldjump"/>
          </p:cNvPr>
          <p:cNvSpPr/>
          <p:nvPr/>
        </p:nvSpPr>
        <p:spPr>
          <a:xfrm>
            <a:off x="251520" y="258412"/>
            <a:ext cx="792088" cy="360040"/>
          </a:xfrm>
          <a:prstGeom prst="roundRect">
            <a:avLst/>
          </a:prstGeom>
          <a:solidFill>
            <a:srgbClr val="429F0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3" name="Rectangle 2"/>
          <p:cNvSpPr/>
          <p:nvPr/>
        </p:nvSpPr>
        <p:spPr>
          <a:xfrm>
            <a:off x="0" y="1772816"/>
            <a:ext cx="9144000" cy="3785652"/>
          </a:xfrm>
          <a:prstGeom prst="rect">
            <a:avLst/>
          </a:prstGeom>
        </p:spPr>
        <p:txBody>
          <a:bodyPr wrap="square">
            <a:spAutoFit/>
          </a:bodyPr>
          <a:lstStyle/>
          <a:p>
            <a:pPr algn="ctr"/>
            <a:r>
              <a:rPr lang="en-GB" sz="4000" b="1" dirty="0">
                <a:solidFill>
                  <a:srgbClr val="333333"/>
                </a:solidFill>
                <a:latin typeface="Helvetica Neue"/>
              </a:rPr>
              <a:t>I was standing by a railing,</a:t>
            </a:r>
            <a:br>
              <a:rPr lang="en-GB" sz="4000" b="1" dirty="0">
                <a:solidFill>
                  <a:srgbClr val="333333"/>
                </a:solidFill>
                <a:latin typeface="Helvetica Neue"/>
              </a:rPr>
            </a:br>
            <a:r>
              <a:rPr lang="en-GB" sz="4000" b="1" dirty="0">
                <a:solidFill>
                  <a:srgbClr val="333333"/>
                </a:solidFill>
                <a:latin typeface="Helvetica Neue"/>
              </a:rPr>
              <a:t>watching a ship a sailing.</a:t>
            </a:r>
            <a:br>
              <a:rPr lang="en-GB" sz="4000" b="1" dirty="0">
                <a:solidFill>
                  <a:srgbClr val="333333"/>
                </a:solidFill>
                <a:latin typeface="Helvetica Neue"/>
              </a:rPr>
            </a:br>
            <a:r>
              <a:rPr lang="en-GB" sz="4000" b="1" dirty="0">
                <a:solidFill>
                  <a:srgbClr val="333333"/>
                </a:solidFill>
                <a:latin typeface="Helvetica Neue"/>
              </a:rPr>
              <a:t>What is the Captain’s name.</a:t>
            </a:r>
            <a:br>
              <a:rPr lang="en-GB" sz="4000" b="1" dirty="0">
                <a:solidFill>
                  <a:srgbClr val="333333"/>
                </a:solidFill>
                <a:latin typeface="Helvetica Neue"/>
              </a:rPr>
            </a:br>
            <a:r>
              <a:rPr lang="en-GB" sz="4000" b="1" dirty="0">
                <a:solidFill>
                  <a:srgbClr val="333333"/>
                </a:solidFill>
                <a:latin typeface="Helvetica Neue"/>
              </a:rPr>
              <a:t>If you don’t know his name,</a:t>
            </a:r>
            <a:br>
              <a:rPr lang="en-GB" sz="4000" b="1" dirty="0">
                <a:solidFill>
                  <a:srgbClr val="333333"/>
                </a:solidFill>
                <a:latin typeface="Helvetica Neue"/>
              </a:rPr>
            </a:br>
            <a:r>
              <a:rPr lang="en-GB" sz="4000" b="1" dirty="0">
                <a:solidFill>
                  <a:srgbClr val="333333"/>
                </a:solidFill>
                <a:latin typeface="Helvetica Neue"/>
              </a:rPr>
              <a:t>It’s you to blame.</a:t>
            </a:r>
            <a:br>
              <a:rPr lang="en-GB" sz="4000" b="1" dirty="0">
                <a:solidFill>
                  <a:srgbClr val="333333"/>
                </a:solidFill>
                <a:latin typeface="Helvetica Neue"/>
              </a:rPr>
            </a:br>
            <a:r>
              <a:rPr lang="en-GB" sz="4000" b="1" dirty="0">
                <a:solidFill>
                  <a:srgbClr val="333333"/>
                </a:solidFill>
                <a:latin typeface="Helvetica Neue"/>
              </a:rPr>
              <a:t>What is the Captain’s name.</a:t>
            </a:r>
            <a:endParaRPr lang="en-GB" sz="4000" b="1" dirty="0"/>
          </a:p>
        </p:txBody>
      </p:sp>
      <p:sp>
        <p:nvSpPr>
          <p:cNvPr id="4" name="TextBox 3"/>
          <p:cNvSpPr txBox="1"/>
          <p:nvPr/>
        </p:nvSpPr>
        <p:spPr>
          <a:xfrm>
            <a:off x="1043608" y="5805264"/>
            <a:ext cx="6552728" cy="707886"/>
          </a:xfrm>
          <a:prstGeom prst="rect">
            <a:avLst/>
          </a:prstGeom>
          <a:noFill/>
        </p:spPr>
        <p:txBody>
          <a:bodyPr wrap="square" rtlCol="0">
            <a:spAutoFit/>
          </a:bodyPr>
          <a:lstStyle/>
          <a:p>
            <a:pPr algn="ctr"/>
            <a:r>
              <a:rPr lang="en-GB" sz="4000" b="1" dirty="0" smtClean="0">
                <a:solidFill>
                  <a:srgbClr val="00C560"/>
                </a:solidFill>
              </a:rPr>
              <a:t>What</a:t>
            </a:r>
            <a:endParaRPr lang="en-GB" sz="4000" b="1" dirty="0">
              <a:solidFill>
                <a:srgbClr val="00C560"/>
              </a:solidFill>
            </a:endParaRPr>
          </a:p>
        </p:txBody>
      </p:sp>
      <p:sp>
        <p:nvSpPr>
          <p:cNvPr id="5" name="TextBox 4"/>
          <p:cNvSpPr txBox="1"/>
          <p:nvPr/>
        </p:nvSpPr>
        <p:spPr>
          <a:xfrm>
            <a:off x="1368354" y="647559"/>
            <a:ext cx="6192688" cy="707886"/>
          </a:xfrm>
          <a:prstGeom prst="rect">
            <a:avLst/>
          </a:prstGeom>
          <a:noFill/>
        </p:spPr>
        <p:txBody>
          <a:bodyPr wrap="square" rtlCol="0">
            <a:spAutoFit/>
          </a:bodyPr>
          <a:lstStyle/>
          <a:p>
            <a:pPr algn="ctr"/>
            <a:r>
              <a:rPr lang="en-GB" sz="4000" b="1" dirty="0" smtClean="0">
                <a:solidFill>
                  <a:srgbClr val="00C560"/>
                </a:solidFill>
              </a:rPr>
              <a:t>What is the Captain’s Name</a:t>
            </a:r>
            <a:endParaRPr lang="en-GB" sz="4000" b="1" dirty="0">
              <a:solidFill>
                <a:srgbClr val="00C560"/>
              </a:solidFill>
            </a:endParaRP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26849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91680" y="533964"/>
            <a:ext cx="5400600" cy="923330"/>
          </a:xfrm>
          <a:prstGeom prst="rect">
            <a:avLst/>
          </a:prstGeom>
          <a:noFill/>
        </p:spPr>
        <p:txBody>
          <a:bodyPr wrap="square" rtlCol="0">
            <a:spAutoFit/>
          </a:bodyPr>
          <a:lstStyle/>
          <a:p>
            <a:pPr algn="ctr"/>
            <a:r>
              <a:rPr lang="en-US" sz="5400" b="1" dirty="0" smtClean="0">
                <a:solidFill>
                  <a:srgbClr val="C00000"/>
                </a:solidFill>
                <a:latin typeface="+mj-lt"/>
              </a:rPr>
              <a:t>8s</a:t>
            </a:r>
            <a:endParaRPr lang="en-GB" sz="5400" b="1" dirty="0">
              <a:solidFill>
                <a:srgbClr val="C00000"/>
              </a:solidFill>
              <a:latin typeface="+mj-lt"/>
            </a:endParaRPr>
          </a:p>
        </p:txBody>
      </p:sp>
      <p:sp>
        <p:nvSpPr>
          <p:cNvPr id="4" name="TextBox 3"/>
          <p:cNvSpPr txBox="1"/>
          <p:nvPr/>
        </p:nvSpPr>
        <p:spPr>
          <a:xfrm>
            <a:off x="1835696" y="1239142"/>
            <a:ext cx="5832648" cy="830997"/>
          </a:xfrm>
          <a:prstGeom prst="rect">
            <a:avLst/>
          </a:prstGeom>
          <a:noFill/>
        </p:spPr>
        <p:txBody>
          <a:bodyPr wrap="square" rtlCol="0">
            <a:spAutoFit/>
          </a:bodyPr>
          <a:lstStyle/>
          <a:p>
            <a:endParaRPr lang="en-US" sz="2400" dirty="0" smtClean="0"/>
          </a:p>
          <a:p>
            <a:endParaRPr lang="en-GB" sz="2400" dirty="0"/>
          </a:p>
        </p:txBody>
      </p:sp>
      <p:sp>
        <p:nvSpPr>
          <p:cNvPr id="5" name="Rounded Rectangle 4">
            <a:hlinkClick r:id="rId2" action="ppaction://hlinksldjump"/>
          </p:cNvPr>
          <p:cNvSpPr/>
          <p:nvPr/>
        </p:nvSpPr>
        <p:spPr>
          <a:xfrm>
            <a:off x="251520" y="258412"/>
            <a:ext cx="792088" cy="360040"/>
          </a:xfrm>
          <a:prstGeom prst="roundRect">
            <a:avLst/>
          </a:prstGeom>
          <a:solidFill>
            <a:srgbClr val="C0000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6" name="TextBox 5"/>
          <p:cNvSpPr txBox="1"/>
          <p:nvPr/>
        </p:nvSpPr>
        <p:spPr>
          <a:xfrm>
            <a:off x="371195" y="1490935"/>
            <a:ext cx="8280920" cy="2031325"/>
          </a:xfrm>
          <a:prstGeom prst="rect">
            <a:avLst/>
          </a:prstGeom>
          <a:noFill/>
        </p:spPr>
        <p:txBody>
          <a:bodyPr wrap="square" rtlCol="0">
            <a:spAutoFit/>
          </a:bodyPr>
          <a:lstStyle/>
          <a:p>
            <a:endParaRPr lang="en-GB" dirty="0" smtClean="0"/>
          </a:p>
          <a:p>
            <a:pPr algn="ctr"/>
            <a:r>
              <a:rPr lang="en-GB" sz="5400" b="1" dirty="0" smtClean="0"/>
              <a:t>How can you add eight eights to get one thousand?</a:t>
            </a:r>
            <a:endParaRPr lang="en-GB" sz="5400" b="1" dirty="0"/>
          </a:p>
        </p:txBody>
      </p:sp>
      <p:sp>
        <p:nvSpPr>
          <p:cNvPr id="7" name="TextBox 6"/>
          <p:cNvSpPr txBox="1"/>
          <p:nvPr/>
        </p:nvSpPr>
        <p:spPr>
          <a:xfrm>
            <a:off x="0" y="4869160"/>
            <a:ext cx="2051720" cy="1872208"/>
          </a:xfrm>
          <a:prstGeom prst="rect">
            <a:avLst/>
          </a:prstGeom>
          <a:noFill/>
        </p:spPr>
        <p:txBody>
          <a:bodyPr wrap="square" rtlCol="0">
            <a:spAutoFit/>
          </a:bodyPr>
          <a:lstStyle/>
          <a:p>
            <a:endParaRPr lang="en-GB" dirty="0"/>
          </a:p>
        </p:txBody>
      </p:sp>
      <p:sp>
        <p:nvSpPr>
          <p:cNvPr id="9" name="TextBox 8"/>
          <p:cNvSpPr txBox="1"/>
          <p:nvPr/>
        </p:nvSpPr>
        <p:spPr>
          <a:xfrm>
            <a:off x="507461" y="4856077"/>
            <a:ext cx="8008388" cy="584775"/>
          </a:xfrm>
          <a:prstGeom prst="rect">
            <a:avLst/>
          </a:prstGeom>
          <a:noFill/>
        </p:spPr>
        <p:txBody>
          <a:bodyPr wrap="square" rtlCol="0">
            <a:spAutoFit/>
          </a:bodyPr>
          <a:lstStyle/>
          <a:p>
            <a:pPr algn="ctr"/>
            <a:r>
              <a:rPr lang="en-GB" sz="3200" b="1" dirty="0" smtClean="0">
                <a:solidFill>
                  <a:srgbClr val="C00000"/>
                </a:solidFill>
              </a:rPr>
              <a:t>Answer: add 888 + 88 + 8 + 8 + 8 = 1000 !! </a:t>
            </a:r>
            <a:endParaRPr lang="en-GB" sz="3200" b="1" dirty="0">
              <a:solidFill>
                <a:srgbClr val="C00000"/>
              </a:solidFill>
            </a:endParaRPr>
          </a:p>
        </p:txBody>
      </p:sp>
      <p:pic>
        <p:nvPicPr>
          <p:cNvPr id="8"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61941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hlinkClick r:id="rId2" action="ppaction://hlinksldjump"/>
          </p:cNvPr>
          <p:cNvSpPr/>
          <p:nvPr/>
        </p:nvSpPr>
        <p:spPr>
          <a:xfrm>
            <a:off x="251520" y="258412"/>
            <a:ext cx="792088" cy="360040"/>
          </a:xfrm>
          <a:prstGeom prst="roundRect">
            <a:avLst/>
          </a:prstGeom>
          <a:solidFill>
            <a:srgbClr val="F0720A"/>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3" name="Rectangle 2"/>
          <p:cNvSpPr/>
          <p:nvPr/>
        </p:nvSpPr>
        <p:spPr>
          <a:xfrm>
            <a:off x="31034" y="1772816"/>
            <a:ext cx="8892480" cy="3539430"/>
          </a:xfrm>
          <a:prstGeom prst="rect">
            <a:avLst/>
          </a:prstGeom>
        </p:spPr>
        <p:txBody>
          <a:bodyPr wrap="square">
            <a:spAutoFit/>
          </a:bodyPr>
          <a:lstStyle/>
          <a:p>
            <a:pPr algn="ctr"/>
            <a:r>
              <a:rPr lang="en-GB" sz="3200" b="1" dirty="0">
                <a:solidFill>
                  <a:srgbClr val="333333"/>
                </a:solidFill>
                <a:latin typeface="Helvetica Neue"/>
              </a:rPr>
              <a:t>A man is trapped in a room with only two possible exits. Through the first door is a room with an enormous magnifying glass causing the blazing hot sun to instantly burn anything that enters. Through the second door there is a fire-breathing dragon. How does the man escape?</a:t>
            </a:r>
            <a:endParaRPr lang="en-GB" sz="3200" b="1" dirty="0"/>
          </a:p>
        </p:txBody>
      </p:sp>
      <p:sp>
        <p:nvSpPr>
          <p:cNvPr id="4" name="TextBox 3"/>
          <p:cNvSpPr txBox="1"/>
          <p:nvPr/>
        </p:nvSpPr>
        <p:spPr>
          <a:xfrm>
            <a:off x="31034" y="5889492"/>
            <a:ext cx="8892480" cy="954107"/>
          </a:xfrm>
          <a:prstGeom prst="rect">
            <a:avLst/>
          </a:prstGeom>
          <a:noFill/>
        </p:spPr>
        <p:txBody>
          <a:bodyPr wrap="square" rtlCol="0">
            <a:spAutoFit/>
          </a:bodyPr>
          <a:lstStyle/>
          <a:p>
            <a:pPr algn="ctr"/>
            <a:r>
              <a:rPr lang="en-GB" sz="2800" b="1" dirty="0">
                <a:solidFill>
                  <a:srgbClr val="F0720A"/>
                </a:solidFill>
              </a:rPr>
              <a:t>Leave through the first door at night when the sun is down.</a:t>
            </a:r>
          </a:p>
        </p:txBody>
      </p:sp>
      <p:sp>
        <p:nvSpPr>
          <p:cNvPr id="5" name="TextBox 4"/>
          <p:cNvSpPr txBox="1"/>
          <p:nvPr/>
        </p:nvSpPr>
        <p:spPr>
          <a:xfrm>
            <a:off x="1565412" y="698878"/>
            <a:ext cx="5598876" cy="830997"/>
          </a:xfrm>
          <a:prstGeom prst="rect">
            <a:avLst/>
          </a:prstGeom>
          <a:noFill/>
        </p:spPr>
        <p:txBody>
          <a:bodyPr wrap="square" rtlCol="0">
            <a:spAutoFit/>
          </a:bodyPr>
          <a:lstStyle/>
          <a:p>
            <a:pPr algn="ctr"/>
            <a:r>
              <a:rPr lang="en-GB" sz="4800" b="1" dirty="0" smtClean="0">
                <a:solidFill>
                  <a:srgbClr val="F0720A"/>
                </a:solidFill>
              </a:rPr>
              <a:t>Escape Route</a:t>
            </a:r>
            <a:endParaRPr lang="en-GB" sz="4800" b="1" dirty="0">
              <a:solidFill>
                <a:srgbClr val="F0720A"/>
              </a:solidFill>
            </a:endParaRP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50077" y="54997"/>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65080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hlinkClick r:id="rId2" action="ppaction://hlinksldjump"/>
          </p:cNvPr>
          <p:cNvSpPr/>
          <p:nvPr/>
        </p:nvSpPr>
        <p:spPr>
          <a:xfrm>
            <a:off x="251520" y="258412"/>
            <a:ext cx="792088" cy="360040"/>
          </a:xfrm>
          <a:prstGeom prst="roundRect">
            <a:avLst/>
          </a:prstGeom>
          <a:solidFill>
            <a:srgbClr val="7030A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pic>
        <p:nvPicPr>
          <p:cNvPr id="3"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2240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85800" y="534775"/>
            <a:ext cx="7766432" cy="923330"/>
          </a:xfrm>
          <a:prstGeom prst="rect">
            <a:avLst/>
          </a:prstGeom>
          <a:noFill/>
        </p:spPr>
        <p:txBody>
          <a:bodyPr wrap="square" rtlCol="0">
            <a:spAutoFit/>
          </a:bodyPr>
          <a:lstStyle/>
          <a:p>
            <a:pPr algn="ctr"/>
            <a:r>
              <a:rPr lang="en-US" sz="5400" b="1" dirty="0" smtClean="0">
                <a:solidFill>
                  <a:srgbClr val="00B0F0"/>
                </a:solidFill>
                <a:latin typeface="+mj-lt"/>
              </a:rPr>
              <a:t>Two Fathers Two Sons</a:t>
            </a:r>
            <a:endParaRPr lang="en-GB" sz="5400" b="1" dirty="0">
              <a:solidFill>
                <a:srgbClr val="00B0F0"/>
              </a:solidFill>
              <a:latin typeface="+mj-lt"/>
            </a:endParaRPr>
          </a:p>
        </p:txBody>
      </p:sp>
      <p:sp>
        <p:nvSpPr>
          <p:cNvPr id="4" name="TextBox 3"/>
          <p:cNvSpPr txBox="1"/>
          <p:nvPr/>
        </p:nvSpPr>
        <p:spPr>
          <a:xfrm>
            <a:off x="866850" y="1880505"/>
            <a:ext cx="7385382" cy="3170099"/>
          </a:xfrm>
          <a:prstGeom prst="rect">
            <a:avLst/>
          </a:prstGeom>
          <a:noFill/>
        </p:spPr>
        <p:txBody>
          <a:bodyPr wrap="square" rtlCol="0">
            <a:spAutoFit/>
          </a:bodyPr>
          <a:lstStyle/>
          <a:p>
            <a:pPr algn="ctr"/>
            <a:r>
              <a:rPr lang="en-GB" sz="4000" b="1" dirty="0" smtClean="0"/>
              <a:t>Two fathers and two sons sat down to eat eggs for breakfast.  They ate exactly three eggs, each person had an egg.  How is this possible?</a:t>
            </a:r>
            <a:endParaRPr lang="en-GB" sz="4000" b="1" dirty="0"/>
          </a:p>
        </p:txBody>
      </p:sp>
      <p:sp>
        <p:nvSpPr>
          <p:cNvPr id="7" name="Rounded Rectangle 6">
            <a:hlinkClick r:id="rId2" action="ppaction://hlinksldjump"/>
          </p:cNvPr>
          <p:cNvSpPr/>
          <p:nvPr/>
        </p:nvSpPr>
        <p:spPr>
          <a:xfrm>
            <a:off x="251520" y="258412"/>
            <a:ext cx="792088" cy="360040"/>
          </a:xfrm>
          <a:prstGeom prst="roundRect">
            <a:avLst/>
          </a:prstGeom>
          <a:solidFill>
            <a:srgbClr val="FFC00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5" name="TextBox 4"/>
          <p:cNvSpPr txBox="1"/>
          <p:nvPr/>
        </p:nvSpPr>
        <p:spPr>
          <a:xfrm>
            <a:off x="-12459" y="5301208"/>
            <a:ext cx="9144000" cy="1384995"/>
          </a:xfrm>
          <a:prstGeom prst="rect">
            <a:avLst/>
          </a:prstGeom>
          <a:noFill/>
        </p:spPr>
        <p:txBody>
          <a:bodyPr wrap="square" rtlCol="0">
            <a:spAutoFit/>
          </a:bodyPr>
          <a:lstStyle/>
          <a:p>
            <a:pPr algn="ctr"/>
            <a:r>
              <a:rPr lang="en-GB" sz="2800" b="1" dirty="0" smtClean="0">
                <a:solidFill>
                  <a:srgbClr val="00B0F0"/>
                </a:solidFill>
              </a:rPr>
              <a:t>Answer: One of the fathers is also a grandfather.  Therefore the other father is both a son and a father to the grandson.  In other words, the one father is both a father and a son</a:t>
            </a:r>
            <a:endParaRPr lang="en-GB" sz="2800" b="1" dirty="0">
              <a:solidFill>
                <a:srgbClr val="00B0F0"/>
              </a:solidFill>
            </a:endParaRP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46133" y="54996"/>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7196269"/>
      </p:ext>
    </p:extLst>
  </p:cSld>
  <p:clrMapOvr>
    <a:masterClrMapping/>
  </p:clrMapOvr>
  <mc:AlternateContent xmlns:mc="http://schemas.openxmlformats.org/markup-compatibility/2006" xmlns:p14="http://schemas.microsoft.com/office/powerpoint/2010/main">
    <mc:Choice Requires="p14">
      <p:transition spd="slow" p14:dur="30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63688" y="438432"/>
            <a:ext cx="5400600" cy="923330"/>
          </a:xfrm>
          <a:prstGeom prst="rect">
            <a:avLst/>
          </a:prstGeom>
          <a:noFill/>
        </p:spPr>
        <p:txBody>
          <a:bodyPr wrap="square" rtlCol="0">
            <a:spAutoFit/>
          </a:bodyPr>
          <a:lstStyle/>
          <a:p>
            <a:pPr algn="ctr"/>
            <a:r>
              <a:rPr lang="en-GB" sz="5400" b="1" dirty="0" smtClean="0">
                <a:solidFill>
                  <a:srgbClr val="FF3399"/>
                </a:solidFill>
                <a:latin typeface="+mj-lt"/>
              </a:rPr>
              <a:t>Global Logistics</a:t>
            </a:r>
            <a:endParaRPr lang="en-GB" sz="5400" b="1" dirty="0">
              <a:solidFill>
                <a:srgbClr val="FF3399"/>
              </a:solidFill>
              <a:latin typeface="+mj-lt"/>
            </a:endParaRPr>
          </a:p>
        </p:txBody>
      </p:sp>
      <p:sp>
        <p:nvSpPr>
          <p:cNvPr id="4" name="TextBox 3"/>
          <p:cNvSpPr txBox="1"/>
          <p:nvPr/>
        </p:nvSpPr>
        <p:spPr>
          <a:xfrm>
            <a:off x="251520" y="1638384"/>
            <a:ext cx="8424936" cy="3416320"/>
          </a:xfrm>
          <a:prstGeom prst="rect">
            <a:avLst/>
          </a:prstGeom>
          <a:noFill/>
        </p:spPr>
        <p:txBody>
          <a:bodyPr wrap="square" rtlCol="0">
            <a:spAutoFit/>
          </a:bodyPr>
          <a:lstStyle/>
          <a:p>
            <a:pPr algn="ctr"/>
            <a:r>
              <a:rPr lang="en-GB" sz="3600" b="1" dirty="0" smtClean="0"/>
              <a:t>The Logistics Manager knows she can place eight large boxes or ten small boxes in a carton for shipping from China to the UK.  In one shipment she sent 96 boxes.  If there are more large boxes than small boxes how many cartons did she ship?</a:t>
            </a:r>
            <a:endParaRPr lang="en-GB" sz="3600" b="1" dirty="0"/>
          </a:p>
        </p:txBody>
      </p:sp>
      <p:sp>
        <p:nvSpPr>
          <p:cNvPr id="7" name="Rounded Rectangle 6">
            <a:hlinkClick r:id="rId2" action="ppaction://hlinksldjump"/>
          </p:cNvPr>
          <p:cNvSpPr/>
          <p:nvPr/>
        </p:nvSpPr>
        <p:spPr>
          <a:xfrm>
            <a:off x="251520" y="258412"/>
            <a:ext cx="792088" cy="360040"/>
          </a:xfrm>
          <a:prstGeom prst="roundRect">
            <a:avLst/>
          </a:prstGeom>
          <a:solidFill>
            <a:srgbClr val="FF3399"/>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pic>
        <p:nvPicPr>
          <p:cNvPr id="9" name="Picture 8"/>
          <p:cNvPicPr>
            <a:picLocks noChangeAspect="1"/>
          </p:cNvPicPr>
          <p:nvPr/>
        </p:nvPicPr>
        <p:blipFill>
          <a:blip r:embed="rId3"/>
          <a:stretch>
            <a:fillRect/>
          </a:stretch>
        </p:blipFill>
        <p:spPr>
          <a:xfrm>
            <a:off x="21906" y="5014178"/>
            <a:ext cx="2893910" cy="1925766"/>
          </a:xfrm>
          <a:prstGeom prst="rect">
            <a:avLst/>
          </a:prstGeom>
        </p:spPr>
      </p:pic>
      <p:sp>
        <p:nvSpPr>
          <p:cNvPr id="10" name="TextBox 9"/>
          <p:cNvSpPr txBox="1"/>
          <p:nvPr/>
        </p:nvSpPr>
        <p:spPr>
          <a:xfrm>
            <a:off x="4488633" y="5085184"/>
            <a:ext cx="5004048" cy="1384995"/>
          </a:xfrm>
          <a:prstGeom prst="rect">
            <a:avLst/>
          </a:prstGeom>
          <a:noFill/>
        </p:spPr>
        <p:txBody>
          <a:bodyPr wrap="square" rtlCol="0">
            <a:spAutoFit/>
          </a:bodyPr>
          <a:lstStyle/>
          <a:p>
            <a:r>
              <a:rPr lang="en-GB" sz="2800" b="1" dirty="0" smtClean="0">
                <a:solidFill>
                  <a:srgbClr val="FF3399"/>
                </a:solidFill>
              </a:rPr>
              <a:t>Answer: 11 cartons in total</a:t>
            </a:r>
          </a:p>
          <a:p>
            <a:r>
              <a:rPr lang="en-GB" sz="2800" b="1" dirty="0" smtClean="0">
                <a:solidFill>
                  <a:srgbClr val="FF3399"/>
                </a:solidFill>
              </a:rPr>
              <a:t>7 large boxes 7 x 8 = 56</a:t>
            </a:r>
          </a:p>
          <a:p>
            <a:r>
              <a:rPr lang="en-GB" sz="2800" b="1" dirty="0" smtClean="0">
                <a:solidFill>
                  <a:srgbClr val="FF3399"/>
                </a:solidFill>
              </a:rPr>
              <a:t>4 small boxes 4 x 10 = 40</a:t>
            </a:r>
            <a:endParaRPr lang="en-GB" sz="2800" b="1" dirty="0">
              <a:solidFill>
                <a:srgbClr val="FF3399"/>
              </a:solidFill>
            </a:endParaRPr>
          </a:p>
        </p:txBody>
      </p:sp>
      <p:pic>
        <p:nvPicPr>
          <p:cNvPr id="8" name="Picture 3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78812" y="54997"/>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33207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9692" y="338021"/>
            <a:ext cx="5400600" cy="923330"/>
          </a:xfrm>
          <a:prstGeom prst="rect">
            <a:avLst/>
          </a:prstGeom>
          <a:noFill/>
        </p:spPr>
        <p:txBody>
          <a:bodyPr wrap="square" rtlCol="0">
            <a:spAutoFit/>
          </a:bodyPr>
          <a:lstStyle/>
          <a:p>
            <a:pPr algn="ctr"/>
            <a:r>
              <a:rPr lang="en-US" sz="5400" b="1" dirty="0" smtClean="0">
                <a:solidFill>
                  <a:srgbClr val="00C560"/>
                </a:solidFill>
                <a:latin typeface="+mj-lt"/>
              </a:rPr>
              <a:t>Invisible Apple</a:t>
            </a:r>
            <a:endParaRPr lang="en-GB" sz="5400" b="1" dirty="0">
              <a:solidFill>
                <a:srgbClr val="00C560"/>
              </a:solidFill>
              <a:latin typeface="+mj-lt"/>
            </a:endParaRPr>
          </a:p>
        </p:txBody>
      </p:sp>
      <p:sp>
        <p:nvSpPr>
          <p:cNvPr id="7" name="Rounded Rectangle 6">
            <a:hlinkClick r:id="rId2" action="ppaction://hlinksldjump"/>
          </p:cNvPr>
          <p:cNvSpPr/>
          <p:nvPr/>
        </p:nvSpPr>
        <p:spPr>
          <a:xfrm>
            <a:off x="251520" y="258412"/>
            <a:ext cx="792088" cy="360040"/>
          </a:xfrm>
          <a:prstGeom prst="roundRect">
            <a:avLst/>
          </a:prstGeom>
          <a:solidFill>
            <a:srgbClr val="00B05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5" name="Rectangle 4"/>
          <p:cNvSpPr/>
          <p:nvPr/>
        </p:nvSpPr>
        <p:spPr>
          <a:xfrm>
            <a:off x="269167" y="1455425"/>
            <a:ext cx="8640960" cy="4401205"/>
          </a:xfrm>
          <a:prstGeom prst="rect">
            <a:avLst/>
          </a:prstGeom>
        </p:spPr>
        <p:txBody>
          <a:bodyPr wrap="square">
            <a:spAutoFit/>
          </a:bodyPr>
          <a:lstStyle/>
          <a:p>
            <a:pPr algn="ctr"/>
            <a:r>
              <a:rPr lang="en-GB" sz="4000" b="1" dirty="0"/>
              <a:t>There are 20 people in an empty, square room. Each person has full sight of the entire room and everyone in it without turning his head or body, or moving in any way (other than the eyes). Where can you place an apple so that all but one person can see it?</a:t>
            </a:r>
          </a:p>
        </p:txBody>
      </p:sp>
      <p:sp>
        <p:nvSpPr>
          <p:cNvPr id="14" name="TextBox 13"/>
          <p:cNvSpPr txBox="1"/>
          <p:nvPr/>
        </p:nvSpPr>
        <p:spPr>
          <a:xfrm>
            <a:off x="107504" y="6170383"/>
            <a:ext cx="9036496" cy="584775"/>
          </a:xfrm>
          <a:prstGeom prst="rect">
            <a:avLst/>
          </a:prstGeom>
          <a:noFill/>
        </p:spPr>
        <p:txBody>
          <a:bodyPr wrap="square" rtlCol="0">
            <a:spAutoFit/>
          </a:bodyPr>
          <a:lstStyle/>
          <a:p>
            <a:pPr algn="ctr"/>
            <a:r>
              <a:rPr lang="en-GB" sz="3200" b="1" dirty="0" smtClean="0">
                <a:solidFill>
                  <a:srgbClr val="00C560"/>
                </a:solidFill>
              </a:rPr>
              <a:t>Answer: Put the apple on one person’s head</a:t>
            </a:r>
            <a:endParaRPr lang="en-GB" sz="3200" b="1" dirty="0">
              <a:solidFill>
                <a:srgbClr val="00C560"/>
              </a:solidFill>
            </a:endParaRP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0647" y="54997"/>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18662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27684" y="867823"/>
            <a:ext cx="5400600" cy="1015663"/>
          </a:xfrm>
          <a:prstGeom prst="rect">
            <a:avLst/>
          </a:prstGeom>
          <a:noFill/>
        </p:spPr>
        <p:txBody>
          <a:bodyPr wrap="square" rtlCol="0">
            <a:spAutoFit/>
          </a:bodyPr>
          <a:lstStyle/>
          <a:p>
            <a:pPr algn="ctr"/>
            <a:r>
              <a:rPr lang="en-US" sz="6000" b="1" dirty="0" smtClean="0">
                <a:solidFill>
                  <a:srgbClr val="F0720A"/>
                </a:solidFill>
                <a:latin typeface="+mj-lt"/>
              </a:rPr>
              <a:t>Train Puzzle</a:t>
            </a:r>
            <a:endParaRPr lang="en-GB" sz="6000" b="1" dirty="0">
              <a:solidFill>
                <a:srgbClr val="F0720A"/>
              </a:solidFill>
              <a:latin typeface="+mj-lt"/>
            </a:endParaRPr>
          </a:p>
        </p:txBody>
      </p:sp>
      <p:sp>
        <p:nvSpPr>
          <p:cNvPr id="4" name="TextBox 3"/>
          <p:cNvSpPr txBox="1"/>
          <p:nvPr/>
        </p:nvSpPr>
        <p:spPr>
          <a:xfrm>
            <a:off x="395536" y="2132856"/>
            <a:ext cx="8064896" cy="2123658"/>
          </a:xfrm>
          <a:prstGeom prst="rect">
            <a:avLst/>
          </a:prstGeom>
          <a:noFill/>
        </p:spPr>
        <p:txBody>
          <a:bodyPr wrap="square" rtlCol="0">
            <a:spAutoFit/>
          </a:bodyPr>
          <a:lstStyle/>
          <a:p>
            <a:pPr algn="ctr"/>
            <a:r>
              <a:rPr lang="en-GB" sz="4400" b="1" dirty="0" smtClean="0"/>
              <a:t>If an electric train is travelling south which way is the smoke going</a:t>
            </a:r>
            <a:endParaRPr lang="en-GB" sz="4400" b="1" dirty="0"/>
          </a:p>
        </p:txBody>
      </p:sp>
      <p:sp>
        <p:nvSpPr>
          <p:cNvPr id="7" name="Rounded Rectangle 6">
            <a:hlinkClick r:id="rId2" action="ppaction://hlinksldjump"/>
          </p:cNvPr>
          <p:cNvSpPr/>
          <p:nvPr/>
        </p:nvSpPr>
        <p:spPr>
          <a:xfrm>
            <a:off x="251520" y="258412"/>
            <a:ext cx="792088" cy="360040"/>
          </a:xfrm>
          <a:prstGeom prst="roundRect">
            <a:avLst/>
          </a:prstGeom>
          <a:solidFill>
            <a:srgbClr val="F0720A"/>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5" name="TextBox 4"/>
          <p:cNvSpPr txBox="1"/>
          <p:nvPr/>
        </p:nvSpPr>
        <p:spPr>
          <a:xfrm>
            <a:off x="395536" y="4729499"/>
            <a:ext cx="8064896" cy="584775"/>
          </a:xfrm>
          <a:prstGeom prst="rect">
            <a:avLst/>
          </a:prstGeom>
          <a:noFill/>
        </p:spPr>
        <p:txBody>
          <a:bodyPr wrap="square" rtlCol="0">
            <a:spAutoFit/>
          </a:bodyPr>
          <a:lstStyle/>
          <a:p>
            <a:pPr algn="ctr"/>
            <a:r>
              <a:rPr lang="en-GB" sz="3200" b="1" dirty="0" smtClean="0">
                <a:solidFill>
                  <a:srgbClr val="F0720A"/>
                </a:solidFill>
              </a:rPr>
              <a:t>There is no smoke as the train is electric</a:t>
            </a:r>
            <a:endParaRPr lang="en-GB" sz="3200" b="1" dirty="0">
              <a:solidFill>
                <a:srgbClr val="F0720A"/>
              </a:solidFill>
            </a:endParaRP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22569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47664" y="820086"/>
            <a:ext cx="5400600" cy="769441"/>
          </a:xfrm>
          <a:prstGeom prst="rect">
            <a:avLst/>
          </a:prstGeom>
          <a:noFill/>
        </p:spPr>
        <p:txBody>
          <a:bodyPr wrap="square" rtlCol="0">
            <a:spAutoFit/>
          </a:bodyPr>
          <a:lstStyle/>
          <a:p>
            <a:pPr algn="ctr"/>
            <a:r>
              <a:rPr lang="en-US" sz="4400" b="1" dirty="0" smtClean="0">
                <a:solidFill>
                  <a:srgbClr val="0070C0"/>
                </a:solidFill>
                <a:latin typeface="+mj-lt"/>
              </a:rPr>
              <a:t>Finish the story ……</a:t>
            </a:r>
            <a:endParaRPr lang="en-GB" sz="4400" b="1" dirty="0">
              <a:solidFill>
                <a:srgbClr val="0070C0"/>
              </a:solidFill>
              <a:latin typeface="+mj-lt"/>
            </a:endParaRPr>
          </a:p>
        </p:txBody>
      </p:sp>
      <p:sp>
        <p:nvSpPr>
          <p:cNvPr id="4" name="TextBox 3"/>
          <p:cNvSpPr txBox="1"/>
          <p:nvPr/>
        </p:nvSpPr>
        <p:spPr>
          <a:xfrm>
            <a:off x="395536" y="1988840"/>
            <a:ext cx="8424936" cy="3416320"/>
          </a:xfrm>
          <a:prstGeom prst="rect">
            <a:avLst/>
          </a:prstGeom>
          <a:noFill/>
        </p:spPr>
        <p:txBody>
          <a:bodyPr wrap="square" rtlCol="0">
            <a:spAutoFit/>
          </a:bodyPr>
          <a:lstStyle/>
          <a:p>
            <a:pPr algn="ctr"/>
            <a:r>
              <a:rPr lang="en-US" sz="3600" b="1" dirty="0" smtClean="0"/>
              <a:t>It was a sunny day as I walked slowly up the hill feeling grateful for the sun upon my face.  It was a hill I had climbed so many times before but on this particular day on reaching the precipice that I knew so well I suddenly ……… </a:t>
            </a:r>
            <a:endParaRPr lang="en-GB" sz="3600" b="1" dirty="0"/>
          </a:p>
        </p:txBody>
      </p:sp>
      <p:sp>
        <p:nvSpPr>
          <p:cNvPr id="7" name="Rounded Rectangle 6">
            <a:hlinkClick r:id="rId2" action="ppaction://hlinksldjump"/>
          </p:cNvPr>
          <p:cNvSpPr/>
          <p:nvPr/>
        </p:nvSpPr>
        <p:spPr>
          <a:xfrm>
            <a:off x="251520" y="258412"/>
            <a:ext cx="792088" cy="360040"/>
          </a:xfrm>
          <a:prstGeom prst="roundRect">
            <a:avLst/>
          </a:prstGeom>
          <a:solidFill>
            <a:srgbClr val="7030A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pic>
        <p:nvPicPr>
          <p:cNvPr id="5"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68995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hlinkClick r:id="rId2" action="ppaction://hlinksldjump"/>
          </p:cNvPr>
          <p:cNvSpPr/>
          <p:nvPr/>
        </p:nvSpPr>
        <p:spPr>
          <a:xfrm>
            <a:off x="251520" y="258412"/>
            <a:ext cx="792088" cy="360040"/>
          </a:xfrm>
          <a:prstGeom prst="roundRect">
            <a:avLst/>
          </a:prstGeom>
          <a:solidFill>
            <a:srgbClr val="0070C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pic>
        <p:nvPicPr>
          <p:cNvPr id="10" name="Picture 2" descr="http://puzzlemaker.discoveryeducation.com/puzzles/13835czsb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3273"/>
            <a:ext cx="9090198" cy="5258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14146" y="54997"/>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6496727"/>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64146" y="535232"/>
            <a:ext cx="7559724" cy="646331"/>
          </a:xfrm>
          <a:prstGeom prst="rect">
            <a:avLst/>
          </a:prstGeom>
          <a:noFill/>
        </p:spPr>
        <p:txBody>
          <a:bodyPr wrap="square" rtlCol="0">
            <a:spAutoFit/>
          </a:bodyPr>
          <a:lstStyle/>
          <a:p>
            <a:pPr algn="ctr"/>
            <a:r>
              <a:rPr lang="en-GB" sz="3600" b="1" dirty="0" smtClean="0">
                <a:solidFill>
                  <a:srgbClr val="C00000"/>
                </a:solidFill>
                <a:latin typeface="+mj-lt"/>
              </a:rPr>
              <a:t>How to Guess the Weight of Someone</a:t>
            </a:r>
            <a:endParaRPr lang="en-GB" sz="3600" b="1" dirty="0">
              <a:solidFill>
                <a:srgbClr val="C00000"/>
              </a:solidFill>
              <a:latin typeface="+mj-lt"/>
            </a:endParaRPr>
          </a:p>
        </p:txBody>
      </p:sp>
      <p:sp>
        <p:nvSpPr>
          <p:cNvPr id="4" name="TextBox 3"/>
          <p:cNvSpPr txBox="1"/>
          <p:nvPr/>
        </p:nvSpPr>
        <p:spPr>
          <a:xfrm>
            <a:off x="251520" y="1181563"/>
            <a:ext cx="8784976" cy="4524315"/>
          </a:xfrm>
          <a:prstGeom prst="rect">
            <a:avLst/>
          </a:prstGeom>
          <a:noFill/>
        </p:spPr>
        <p:txBody>
          <a:bodyPr wrap="square" rtlCol="0">
            <a:spAutoFit/>
          </a:bodyPr>
          <a:lstStyle/>
          <a:p>
            <a:pPr algn="ctr"/>
            <a:r>
              <a:rPr lang="en-GB" sz="3200" dirty="0"/>
              <a:t>A boy was at a carnival and went to a booth where a man said to the boy, "If I write your exact weight on this piece of paper then you have to give me </a:t>
            </a:r>
            <a:r>
              <a:rPr lang="en-GB" sz="3200" dirty="0" smtClean="0"/>
              <a:t>£50</a:t>
            </a:r>
            <a:r>
              <a:rPr lang="en-GB" sz="3200" dirty="0"/>
              <a:t>, but if I cannot, I will pay you </a:t>
            </a:r>
            <a:r>
              <a:rPr lang="en-GB" sz="3200" dirty="0" smtClean="0"/>
              <a:t>£50</a:t>
            </a:r>
            <a:r>
              <a:rPr lang="en-GB" sz="3200" dirty="0"/>
              <a:t>." The boy looked around and saw no scale so he agrees, thinking no matter what the carny writes he'll just say he weighs more or less. In the end the boy ended up paying the man </a:t>
            </a:r>
            <a:r>
              <a:rPr lang="en-GB" sz="3200" dirty="0" smtClean="0"/>
              <a:t>£50</a:t>
            </a:r>
            <a:r>
              <a:rPr lang="en-GB" sz="3200" dirty="0"/>
              <a:t>. How did the man win the bet?</a:t>
            </a:r>
          </a:p>
        </p:txBody>
      </p:sp>
      <p:sp>
        <p:nvSpPr>
          <p:cNvPr id="22" name="Rounded Rectangle 21">
            <a:hlinkClick r:id="rId2" action="ppaction://hlinksldjump"/>
          </p:cNvPr>
          <p:cNvSpPr/>
          <p:nvPr/>
        </p:nvSpPr>
        <p:spPr>
          <a:xfrm>
            <a:off x="251520" y="258412"/>
            <a:ext cx="792088" cy="360040"/>
          </a:xfrm>
          <a:prstGeom prst="roundRect">
            <a:avLst/>
          </a:prstGeom>
          <a:solidFill>
            <a:srgbClr val="C00000"/>
          </a:solidFill>
          <a:ln>
            <a:solidFill>
              <a:schemeClr val="bg2">
                <a:lumMod val="7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solidFill>
                  <a:schemeClr val="tx1"/>
                </a:solidFill>
                <a:latin typeface="+mj-lt"/>
              </a:rPr>
              <a:t>Menu</a:t>
            </a:r>
            <a:endParaRPr lang="en-GB" sz="1400" dirty="0">
              <a:solidFill>
                <a:schemeClr val="tx1"/>
              </a:solidFill>
              <a:latin typeface="+mj-lt"/>
            </a:endParaRPr>
          </a:p>
        </p:txBody>
      </p:sp>
      <p:sp>
        <p:nvSpPr>
          <p:cNvPr id="5" name="TextBox 4"/>
          <p:cNvSpPr txBox="1"/>
          <p:nvPr/>
        </p:nvSpPr>
        <p:spPr>
          <a:xfrm>
            <a:off x="251520" y="5705876"/>
            <a:ext cx="8784975" cy="954107"/>
          </a:xfrm>
          <a:prstGeom prst="rect">
            <a:avLst/>
          </a:prstGeom>
          <a:noFill/>
        </p:spPr>
        <p:txBody>
          <a:bodyPr wrap="square" rtlCol="0">
            <a:spAutoFit/>
          </a:bodyPr>
          <a:lstStyle/>
          <a:p>
            <a:pPr algn="ctr"/>
            <a:r>
              <a:rPr lang="en-GB" sz="2800" b="1" dirty="0" smtClean="0">
                <a:solidFill>
                  <a:srgbClr val="C00000"/>
                </a:solidFill>
              </a:rPr>
              <a:t>            The </a:t>
            </a:r>
            <a:r>
              <a:rPr lang="en-GB" sz="2800" b="1" dirty="0">
                <a:solidFill>
                  <a:srgbClr val="C00000"/>
                </a:solidFill>
              </a:rPr>
              <a:t>man did exactly as he said he would and wrote "your exact weight" on the paper</a:t>
            </a:r>
          </a:p>
        </p:txBody>
      </p:sp>
      <p:pic>
        <p:nvPicPr>
          <p:cNvPr id="6" name="Picture 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36" y="5744468"/>
            <a:ext cx="1065188" cy="1126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8857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660</TotalTime>
  <Words>902</Words>
  <Application>Microsoft Office PowerPoint</Application>
  <PresentationFormat>On-screen Show (4:3)</PresentationFormat>
  <Paragraphs>145</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Riddles of the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Rhodesway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Scrap Paper Starters</dc:title>
  <dc:creator>Hannah Skellam</dc:creator>
  <cp:lastModifiedBy>Anna</cp:lastModifiedBy>
  <cp:revision>110</cp:revision>
  <cp:lastPrinted>2014-12-03T17:19:32Z</cp:lastPrinted>
  <dcterms:created xsi:type="dcterms:W3CDTF">2013-07-03T09:48:25Z</dcterms:created>
  <dcterms:modified xsi:type="dcterms:W3CDTF">2019-09-12T15:27:27Z</dcterms:modified>
</cp:coreProperties>
</file>